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5"/>
  </p:notesMasterIdLst>
  <p:sldIdLst>
    <p:sldId id="256" r:id="rId3"/>
    <p:sldId id="257" r:id="rId4"/>
  </p:sldIdLst>
  <p:sldSz cx="10909300" cy="7778750"/>
  <p:notesSz cx="10909300" cy="7778750"/>
  <p:embeddedFontLst>
    <p:embeddedFont>
      <p:font typeface="Calibri" panose="020F0502020204030204" pitchFamily="34" charset="0"/>
      <p:regular r:id="rId6"/>
      <p:bold r:id="rId7"/>
      <p:italic r:id="rId8"/>
      <p:boldItalic r:id="rId9"/>
    </p:embeddedFont>
    <p:embeddedFont>
      <p:font typeface="Palatino Linotype" panose="02040502050505030304" pitchFamily="18"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917">
          <p15:clr>
            <a:srgbClr val="A4A3A4"/>
          </p15:clr>
        </p15:guide>
        <p15:guide id="2" pos="21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1500" y="72"/>
      </p:cViewPr>
      <p:guideLst>
        <p:guide orient="horz" pos="2917"/>
        <p:guide pos="212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customXml" Target="../customXml/item1.xml"/><Relationship Id="rId3" Type="http://schemas.openxmlformats.org/officeDocument/2006/relationships/slide" Target="slides/slide1.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viewProps" Target="viewProps.xml"/><Relationship Id="rId10" Type="http://schemas.openxmlformats.org/officeDocument/2006/relationships/font" Target="fonts/font5.fntdata"/><Relationship Id="rId19"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font" Target="fonts/font4.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818575" y="583400"/>
            <a:ext cx="7273225" cy="2917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090925" y="3694900"/>
            <a:ext cx="8727425" cy="350042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622330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a:spLocks noGrp="1"/>
          </p:cNvSpPr>
          <p:nvPr>
            <p:ph type="body" idx="1"/>
          </p:nvPr>
        </p:nvSpPr>
        <p:spPr>
          <a:xfrm>
            <a:off x="1090925" y="3694900"/>
            <a:ext cx="8727425" cy="35004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6" name="Google Shape;76;p1:notes"/>
          <p:cNvSpPr>
            <a:spLocks noGrp="1" noRot="1" noChangeAspect="1"/>
          </p:cNvSpPr>
          <p:nvPr>
            <p:ph type="sldImg" idx="2"/>
          </p:nvPr>
        </p:nvSpPr>
        <p:spPr>
          <a:xfrm>
            <a:off x="3409950" y="582613"/>
            <a:ext cx="4090988" cy="29178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8832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1090925" y="3694900"/>
            <a:ext cx="8727425" cy="35004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3409950" y="582613"/>
            <a:ext cx="4090988" cy="29178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2600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obj">
  <p:cSld name="OBJECT">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617301" y="720986"/>
            <a:ext cx="1431289" cy="820419"/>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5200" b="0" i="0">
                <a:solidFill>
                  <a:schemeClr val="lt1"/>
                </a:solidFill>
                <a:latin typeface="Palatino Linotype" panose="02040502050505030304"/>
                <a:ea typeface="Palatino Linotype" panose="02040502050505030304"/>
                <a:cs typeface="Palatino Linotype" panose="02040502050505030304"/>
                <a:sym typeface="Palatino Linotype" panose="02040502050505030304"/>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
          <p:cNvSpPr txBox="1">
            <a:spLocks noGrp="1"/>
          </p:cNvSpPr>
          <p:nvPr>
            <p:ph type="body" idx="1"/>
          </p:nvPr>
        </p:nvSpPr>
        <p:spPr>
          <a:xfrm>
            <a:off x="545465" y="1789112"/>
            <a:ext cx="4745545" cy="513397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 name="Google Shape;15;p2"/>
          <p:cNvSpPr txBox="1">
            <a:spLocks noGrp="1"/>
          </p:cNvSpPr>
          <p:nvPr>
            <p:ph type="body" idx="2"/>
          </p:nvPr>
        </p:nvSpPr>
        <p:spPr>
          <a:xfrm>
            <a:off x="5618289" y="1789112"/>
            <a:ext cx="4745545" cy="513397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 name="Google Shape;16;p2"/>
          <p:cNvSpPr txBox="1">
            <a:spLocks noGrp="1"/>
          </p:cNvSpPr>
          <p:nvPr>
            <p:ph type="ftr" idx="11"/>
          </p:nvPr>
        </p:nvSpPr>
        <p:spPr>
          <a:xfrm>
            <a:off x="3709162" y="7234237"/>
            <a:ext cx="3490976" cy="388937"/>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dt" idx="10"/>
          </p:nvPr>
        </p:nvSpPr>
        <p:spPr>
          <a:xfrm>
            <a:off x="545465" y="7234237"/>
            <a:ext cx="2509139" cy="388937"/>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7854696" y="7234237"/>
            <a:ext cx="2509139" cy="388937"/>
          </a:xfrm>
          <a:prstGeom prst="rect">
            <a:avLst/>
          </a:prstGeom>
          <a:noFill/>
          <a:ln>
            <a:noFill/>
          </a:ln>
        </p:spPr>
        <p:txBody>
          <a:bodyPr spcFirstLastPara="1" wrap="square" lIns="0" tIns="0" rIns="0" bIns="0" anchor="t" anchorCtr="0">
            <a:noAutofit/>
          </a:bodyPr>
          <a:lstStyle>
            <a:lvl1pPr marL="0" lvl="0"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1pPr>
            <a:lvl2pPr marL="0" lvl="1"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2pPr>
            <a:lvl3pPr marL="0" lvl="2"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3pPr>
            <a:lvl4pPr marL="0" lvl="3"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4pPr>
            <a:lvl5pPr marL="0" lvl="4"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5pPr>
            <a:lvl6pPr marL="0" lvl="5"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6pPr>
            <a:lvl7pPr marL="0" lvl="6"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7pPr>
            <a:lvl8pPr marL="0" lvl="7"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8pPr>
            <a:lvl9pPr marL="0" lvl="8"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fr-F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0"/>
        <p:cNvGrpSpPr/>
        <p:nvPr/>
      </p:nvGrpSpPr>
      <p:grpSpPr>
        <a:xfrm>
          <a:off x="0" y="0"/>
          <a:ext cx="0" cy="0"/>
          <a:chOff x="0" y="0"/>
          <a:chExt cx="0" cy="0"/>
        </a:xfrm>
      </p:grpSpPr>
      <p:sp>
        <p:nvSpPr>
          <p:cNvPr id="71" name="Google Shape;71;p12"/>
          <p:cNvSpPr txBox="1">
            <a:spLocks noGrp="1"/>
          </p:cNvSpPr>
          <p:nvPr>
            <p:ph type="ftr" idx="11"/>
          </p:nvPr>
        </p:nvSpPr>
        <p:spPr>
          <a:xfrm>
            <a:off x="3709162" y="7234237"/>
            <a:ext cx="3490976" cy="388937"/>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dt" idx="10"/>
          </p:nvPr>
        </p:nvSpPr>
        <p:spPr>
          <a:xfrm>
            <a:off x="545465" y="7234237"/>
            <a:ext cx="2509139" cy="388937"/>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7854696" y="7234237"/>
            <a:ext cx="2509139" cy="388937"/>
          </a:xfrm>
          <a:prstGeom prst="rect">
            <a:avLst/>
          </a:prstGeom>
          <a:noFill/>
          <a:ln>
            <a:noFill/>
          </a:ln>
        </p:spPr>
        <p:txBody>
          <a:bodyPr spcFirstLastPara="1" wrap="square" lIns="0" tIns="0" rIns="0" bIns="0" anchor="t" anchorCtr="0">
            <a:noAutofit/>
          </a:bodyPr>
          <a:lstStyle>
            <a:lvl1pPr marL="0" lvl="0"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1pPr>
            <a:lvl2pPr marL="0" lvl="1"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2pPr>
            <a:lvl3pPr marL="0" lvl="2"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3pPr>
            <a:lvl4pPr marL="0" lvl="3"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4pPr>
            <a:lvl5pPr marL="0" lvl="4"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5pPr>
            <a:lvl6pPr marL="0" lvl="5"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6pPr>
            <a:lvl7pPr marL="0" lvl="6"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7pPr>
            <a:lvl8pPr marL="0" lvl="7"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8pPr>
            <a:lvl9pPr marL="0" lvl="8"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fr-F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818197" y="2411412"/>
            <a:ext cx="9272905" cy="1633537"/>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636395" y="4356100"/>
            <a:ext cx="7636510" cy="1944687"/>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3709162" y="7234237"/>
            <a:ext cx="3490976" cy="388937"/>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dt" idx="10"/>
          </p:nvPr>
        </p:nvSpPr>
        <p:spPr>
          <a:xfrm>
            <a:off x="545465" y="7234237"/>
            <a:ext cx="2509139" cy="388937"/>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7854696" y="7234237"/>
            <a:ext cx="2509139" cy="388937"/>
          </a:xfrm>
          <a:prstGeom prst="rect">
            <a:avLst/>
          </a:prstGeom>
          <a:noFill/>
          <a:ln>
            <a:noFill/>
          </a:ln>
        </p:spPr>
        <p:txBody>
          <a:bodyPr spcFirstLastPara="1" wrap="square" lIns="0" tIns="0" rIns="0" bIns="0" anchor="t" anchorCtr="0">
            <a:noAutofit/>
          </a:bodyPr>
          <a:lstStyle>
            <a:lvl1pPr marL="0" lvl="0"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1pPr>
            <a:lvl2pPr marL="0" lvl="1"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2pPr>
            <a:lvl3pPr marL="0" lvl="2"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3pPr>
            <a:lvl4pPr marL="0" lvl="3"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4pPr>
            <a:lvl5pPr marL="0" lvl="4"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5pPr>
            <a:lvl6pPr marL="0" lvl="5"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6pPr>
            <a:lvl7pPr marL="0" lvl="6"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7pPr>
            <a:lvl8pPr marL="0" lvl="7"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8pPr>
            <a:lvl9pPr marL="0" lvl="8"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fr-F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17301" y="720986"/>
            <a:ext cx="1431289" cy="820419"/>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5200" b="0" i="0">
                <a:solidFill>
                  <a:schemeClr val="lt1"/>
                </a:solidFill>
                <a:latin typeface="Palatino Linotype" panose="02040502050505030304"/>
                <a:ea typeface="Palatino Linotype" panose="02040502050505030304"/>
                <a:cs typeface="Palatino Linotype" panose="02040502050505030304"/>
                <a:sym typeface="Palatino Linotype" panose="02040502050505030304"/>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545465" y="1789112"/>
            <a:ext cx="9818370" cy="513397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709162" y="7234237"/>
            <a:ext cx="3490976" cy="388937"/>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dt" idx="10"/>
          </p:nvPr>
        </p:nvSpPr>
        <p:spPr>
          <a:xfrm>
            <a:off x="545465" y="7234237"/>
            <a:ext cx="2509139" cy="388937"/>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7854696" y="7234237"/>
            <a:ext cx="2509139" cy="388937"/>
          </a:xfrm>
          <a:prstGeom prst="rect">
            <a:avLst/>
          </a:prstGeom>
          <a:noFill/>
          <a:ln>
            <a:noFill/>
          </a:ln>
        </p:spPr>
        <p:txBody>
          <a:bodyPr spcFirstLastPara="1" wrap="square" lIns="0" tIns="0" rIns="0" bIns="0" anchor="t" anchorCtr="0">
            <a:noAutofit/>
          </a:bodyPr>
          <a:lstStyle>
            <a:lvl1pPr marL="0" lvl="0"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1pPr>
            <a:lvl2pPr marL="0" lvl="1"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2pPr>
            <a:lvl3pPr marL="0" lvl="2"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3pPr>
            <a:lvl4pPr marL="0" lvl="3"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4pPr>
            <a:lvl5pPr marL="0" lvl="4"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5pPr>
            <a:lvl6pPr marL="0" lvl="5"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6pPr>
            <a:lvl7pPr marL="0" lvl="6"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7pPr>
            <a:lvl8pPr marL="0" lvl="7"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8pPr>
            <a:lvl9pPr marL="0" lvl="8"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fr-F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617301" y="720986"/>
            <a:ext cx="1431289" cy="820419"/>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5200" b="0" i="0">
                <a:solidFill>
                  <a:schemeClr val="lt1"/>
                </a:solidFill>
                <a:latin typeface="Palatino Linotype" panose="02040502050505030304"/>
                <a:ea typeface="Palatino Linotype" panose="02040502050505030304"/>
                <a:cs typeface="Palatino Linotype" panose="02040502050505030304"/>
                <a:sym typeface="Palatino Linotype" panose="02040502050505030304"/>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ftr" idx="11"/>
          </p:nvPr>
        </p:nvSpPr>
        <p:spPr>
          <a:xfrm>
            <a:off x="3709162" y="7234237"/>
            <a:ext cx="3490976" cy="388937"/>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dt" idx="10"/>
          </p:nvPr>
        </p:nvSpPr>
        <p:spPr>
          <a:xfrm>
            <a:off x="545465" y="7234237"/>
            <a:ext cx="2509139" cy="388937"/>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7854696" y="7234237"/>
            <a:ext cx="2509139" cy="388937"/>
          </a:xfrm>
          <a:prstGeom prst="rect">
            <a:avLst/>
          </a:prstGeom>
          <a:noFill/>
          <a:ln>
            <a:noFill/>
          </a:ln>
        </p:spPr>
        <p:txBody>
          <a:bodyPr spcFirstLastPara="1" wrap="square" lIns="0" tIns="0" rIns="0" bIns="0" anchor="t" anchorCtr="0">
            <a:noAutofit/>
          </a:bodyPr>
          <a:lstStyle>
            <a:lvl1pPr marL="0" lvl="0"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1pPr>
            <a:lvl2pPr marL="0" lvl="1"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2pPr>
            <a:lvl3pPr marL="0" lvl="2"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3pPr>
            <a:lvl4pPr marL="0" lvl="3"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4pPr>
            <a:lvl5pPr marL="0" lvl="4"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5pPr>
            <a:lvl6pPr marL="0" lvl="5"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6pPr>
            <a:lvl7pPr marL="0" lvl="6"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7pPr>
            <a:lvl8pPr marL="0" lvl="7"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8pPr>
            <a:lvl9pPr marL="0" lvl="8"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fr-F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6"/>
        <p:cNvGrpSpPr/>
        <p:nvPr/>
      </p:nvGrpSpPr>
      <p:grpSpPr>
        <a:xfrm>
          <a:off x="0" y="0"/>
          <a:ext cx="0" cy="0"/>
          <a:chOff x="0" y="0"/>
          <a:chExt cx="0" cy="0"/>
        </a:xfrm>
      </p:grpSpPr>
      <p:sp>
        <p:nvSpPr>
          <p:cNvPr id="37" name="Google Shape;37;p6"/>
          <p:cNvSpPr txBox="1">
            <a:spLocks noGrp="1"/>
          </p:cNvSpPr>
          <p:nvPr>
            <p:ph type="ftr" idx="11"/>
          </p:nvPr>
        </p:nvSpPr>
        <p:spPr>
          <a:xfrm>
            <a:off x="3709162" y="7234237"/>
            <a:ext cx="3490976" cy="388937"/>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dt" idx="10"/>
          </p:nvPr>
        </p:nvSpPr>
        <p:spPr>
          <a:xfrm>
            <a:off x="545465" y="7234237"/>
            <a:ext cx="2509139" cy="388937"/>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7854696" y="7234237"/>
            <a:ext cx="2509139" cy="388937"/>
          </a:xfrm>
          <a:prstGeom prst="rect">
            <a:avLst/>
          </a:prstGeom>
          <a:noFill/>
          <a:ln>
            <a:noFill/>
          </a:ln>
        </p:spPr>
        <p:txBody>
          <a:bodyPr spcFirstLastPara="1" wrap="square" lIns="0" tIns="0" rIns="0" bIns="0" anchor="t" anchorCtr="0">
            <a:noAutofit/>
          </a:bodyPr>
          <a:lstStyle>
            <a:lvl1pPr marL="0" lvl="0"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1pPr>
            <a:lvl2pPr marL="0" lvl="1"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2pPr>
            <a:lvl3pPr marL="0" lvl="2"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3pPr>
            <a:lvl4pPr marL="0" lvl="3"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4pPr>
            <a:lvl5pPr marL="0" lvl="4"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5pPr>
            <a:lvl6pPr marL="0" lvl="5"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6pPr>
            <a:lvl7pPr marL="0" lvl="6"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7pPr>
            <a:lvl8pPr marL="0" lvl="7"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8pPr>
            <a:lvl9pPr marL="0" lvl="8"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fr-F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obj">
  <p:cSld name="OBJECT">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797284" y="701909"/>
            <a:ext cx="9314731" cy="452119"/>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2800" b="0" i="0">
                <a:solidFill>
                  <a:srgbClr val="E4963E"/>
                </a:solidFill>
                <a:latin typeface="Arial" panose="020B0604020202020204"/>
                <a:ea typeface="Arial" panose="020B0604020202020204"/>
                <a:cs typeface="Arial" panose="020B0604020202020204"/>
                <a:sym typeface="Arial" panose="020B0604020202020204"/>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8"/>
          <p:cNvSpPr txBox="1">
            <a:spLocks noGrp="1"/>
          </p:cNvSpPr>
          <p:nvPr>
            <p:ph type="body" idx="1"/>
          </p:nvPr>
        </p:nvSpPr>
        <p:spPr>
          <a:xfrm>
            <a:off x="545465" y="1789112"/>
            <a:ext cx="4745545" cy="513397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9" name="Google Shape;49;p8"/>
          <p:cNvSpPr txBox="1">
            <a:spLocks noGrp="1"/>
          </p:cNvSpPr>
          <p:nvPr>
            <p:ph type="body" idx="2"/>
          </p:nvPr>
        </p:nvSpPr>
        <p:spPr>
          <a:xfrm>
            <a:off x="5618289" y="1789112"/>
            <a:ext cx="4745545" cy="513397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0" name="Google Shape;50;p8"/>
          <p:cNvSpPr txBox="1">
            <a:spLocks noGrp="1"/>
          </p:cNvSpPr>
          <p:nvPr>
            <p:ph type="ftr" idx="11"/>
          </p:nvPr>
        </p:nvSpPr>
        <p:spPr>
          <a:xfrm>
            <a:off x="3709162" y="7234237"/>
            <a:ext cx="3490976" cy="388937"/>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545465" y="7234237"/>
            <a:ext cx="2509139" cy="388937"/>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sldNum" idx="12"/>
          </p:nvPr>
        </p:nvSpPr>
        <p:spPr>
          <a:xfrm>
            <a:off x="7854696" y="7234237"/>
            <a:ext cx="2509139" cy="388937"/>
          </a:xfrm>
          <a:prstGeom prst="rect">
            <a:avLst/>
          </a:prstGeom>
          <a:noFill/>
          <a:ln>
            <a:noFill/>
          </a:ln>
        </p:spPr>
        <p:txBody>
          <a:bodyPr spcFirstLastPara="1" wrap="square" lIns="0" tIns="0" rIns="0" bIns="0" anchor="t" anchorCtr="0">
            <a:noAutofit/>
          </a:bodyPr>
          <a:lstStyle>
            <a:lvl1pPr marL="0" lvl="0"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1pPr>
            <a:lvl2pPr marL="0" lvl="1"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2pPr>
            <a:lvl3pPr marL="0" lvl="2"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3pPr>
            <a:lvl4pPr marL="0" lvl="3"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4pPr>
            <a:lvl5pPr marL="0" lvl="4"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5pPr>
            <a:lvl6pPr marL="0" lvl="5"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6pPr>
            <a:lvl7pPr marL="0" lvl="6"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7pPr>
            <a:lvl8pPr marL="0" lvl="7"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8pPr>
            <a:lvl9pPr marL="0" lvl="8"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fr-F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3"/>
        <p:cNvGrpSpPr/>
        <p:nvPr/>
      </p:nvGrpSpPr>
      <p:grpSpPr>
        <a:xfrm>
          <a:off x="0" y="0"/>
          <a:ext cx="0" cy="0"/>
          <a:chOff x="0" y="0"/>
          <a:chExt cx="0" cy="0"/>
        </a:xfrm>
      </p:grpSpPr>
      <p:sp>
        <p:nvSpPr>
          <p:cNvPr id="54" name="Google Shape;54;p9"/>
          <p:cNvSpPr txBox="1">
            <a:spLocks noGrp="1"/>
          </p:cNvSpPr>
          <p:nvPr>
            <p:ph type="ctrTitle"/>
          </p:nvPr>
        </p:nvSpPr>
        <p:spPr>
          <a:xfrm>
            <a:off x="818197" y="2411412"/>
            <a:ext cx="9272905" cy="1633537"/>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9"/>
          <p:cNvSpPr txBox="1">
            <a:spLocks noGrp="1"/>
          </p:cNvSpPr>
          <p:nvPr>
            <p:ph type="subTitle" idx="1"/>
          </p:nvPr>
        </p:nvSpPr>
        <p:spPr>
          <a:xfrm>
            <a:off x="1636395" y="4356100"/>
            <a:ext cx="7636510" cy="1944687"/>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3709162" y="7234237"/>
            <a:ext cx="3490976" cy="388937"/>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dt" idx="10"/>
          </p:nvPr>
        </p:nvSpPr>
        <p:spPr>
          <a:xfrm>
            <a:off x="545465" y="7234237"/>
            <a:ext cx="2509139" cy="388937"/>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9"/>
          <p:cNvSpPr txBox="1">
            <a:spLocks noGrp="1"/>
          </p:cNvSpPr>
          <p:nvPr>
            <p:ph type="sldNum" idx="12"/>
          </p:nvPr>
        </p:nvSpPr>
        <p:spPr>
          <a:xfrm>
            <a:off x="7854696" y="7234237"/>
            <a:ext cx="2509139" cy="388937"/>
          </a:xfrm>
          <a:prstGeom prst="rect">
            <a:avLst/>
          </a:prstGeom>
          <a:noFill/>
          <a:ln>
            <a:noFill/>
          </a:ln>
        </p:spPr>
        <p:txBody>
          <a:bodyPr spcFirstLastPara="1" wrap="square" lIns="0" tIns="0" rIns="0" bIns="0" anchor="t" anchorCtr="0">
            <a:noAutofit/>
          </a:bodyPr>
          <a:lstStyle>
            <a:lvl1pPr marL="0" lvl="0"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1pPr>
            <a:lvl2pPr marL="0" lvl="1"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2pPr>
            <a:lvl3pPr marL="0" lvl="2"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3pPr>
            <a:lvl4pPr marL="0" lvl="3"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4pPr>
            <a:lvl5pPr marL="0" lvl="4"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5pPr>
            <a:lvl6pPr marL="0" lvl="5"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6pPr>
            <a:lvl7pPr marL="0" lvl="6"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7pPr>
            <a:lvl8pPr marL="0" lvl="7"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8pPr>
            <a:lvl9pPr marL="0" lvl="8"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fr-F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9"/>
        <p:cNvGrpSpPr/>
        <p:nvPr/>
      </p:nvGrpSpPr>
      <p:grpSpPr>
        <a:xfrm>
          <a:off x="0" y="0"/>
          <a:ext cx="0" cy="0"/>
          <a:chOff x="0" y="0"/>
          <a:chExt cx="0" cy="0"/>
        </a:xfrm>
      </p:grpSpPr>
      <p:sp>
        <p:nvSpPr>
          <p:cNvPr id="60" name="Google Shape;60;p10"/>
          <p:cNvSpPr txBox="1">
            <a:spLocks noGrp="1"/>
          </p:cNvSpPr>
          <p:nvPr>
            <p:ph type="title"/>
          </p:nvPr>
        </p:nvSpPr>
        <p:spPr>
          <a:xfrm>
            <a:off x="797284" y="701909"/>
            <a:ext cx="9314731" cy="452119"/>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2800" b="0" i="0">
                <a:solidFill>
                  <a:srgbClr val="E4963E"/>
                </a:solidFill>
                <a:latin typeface="Arial" panose="020B0604020202020204"/>
                <a:ea typeface="Arial" panose="020B0604020202020204"/>
                <a:cs typeface="Arial" panose="020B0604020202020204"/>
                <a:sym typeface="Arial" panose="020B0604020202020204"/>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0"/>
          <p:cNvSpPr txBox="1">
            <a:spLocks noGrp="1"/>
          </p:cNvSpPr>
          <p:nvPr>
            <p:ph type="body" idx="1"/>
          </p:nvPr>
        </p:nvSpPr>
        <p:spPr>
          <a:xfrm>
            <a:off x="545465" y="1789112"/>
            <a:ext cx="9818370" cy="513397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2" name="Google Shape;62;p10"/>
          <p:cNvSpPr txBox="1">
            <a:spLocks noGrp="1"/>
          </p:cNvSpPr>
          <p:nvPr>
            <p:ph type="ftr" idx="11"/>
          </p:nvPr>
        </p:nvSpPr>
        <p:spPr>
          <a:xfrm>
            <a:off x="3709162" y="7234237"/>
            <a:ext cx="3490976" cy="388937"/>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dt" idx="10"/>
          </p:nvPr>
        </p:nvSpPr>
        <p:spPr>
          <a:xfrm>
            <a:off x="545465" y="7234237"/>
            <a:ext cx="2509139" cy="388937"/>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7854696" y="7234237"/>
            <a:ext cx="2509139" cy="388937"/>
          </a:xfrm>
          <a:prstGeom prst="rect">
            <a:avLst/>
          </a:prstGeom>
          <a:noFill/>
          <a:ln>
            <a:noFill/>
          </a:ln>
        </p:spPr>
        <p:txBody>
          <a:bodyPr spcFirstLastPara="1" wrap="square" lIns="0" tIns="0" rIns="0" bIns="0" anchor="t" anchorCtr="0">
            <a:noAutofit/>
          </a:bodyPr>
          <a:lstStyle>
            <a:lvl1pPr marL="0" lvl="0"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1pPr>
            <a:lvl2pPr marL="0" lvl="1"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2pPr>
            <a:lvl3pPr marL="0" lvl="2"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3pPr>
            <a:lvl4pPr marL="0" lvl="3"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4pPr>
            <a:lvl5pPr marL="0" lvl="4"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5pPr>
            <a:lvl6pPr marL="0" lvl="5"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6pPr>
            <a:lvl7pPr marL="0" lvl="6"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7pPr>
            <a:lvl8pPr marL="0" lvl="7"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8pPr>
            <a:lvl9pPr marL="0" lvl="8"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fr-F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797284" y="701909"/>
            <a:ext cx="9314731" cy="452119"/>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2800" b="0" i="0">
                <a:solidFill>
                  <a:srgbClr val="E4963E"/>
                </a:solidFill>
                <a:latin typeface="Arial" panose="020B0604020202020204"/>
                <a:ea typeface="Arial" panose="020B0604020202020204"/>
                <a:cs typeface="Arial" panose="020B0604020202020204"/>
                <a:sym typeface="Arial" panose="020B0604020202020204"/>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txBox="1">
            <a:spLocks noGrp="1"/>
          </p:cNvSpPr>
          <p:nvPr>
            <p:ph type="ftr" idx="11"/>
          </p:nvPr>
        </p:nvSpPr>
        <p:spPr>
          <a:xfrm>
            <a:off x="3709162" y="7234237"/>
            <a:ext cx="3490976" cy="388937"/>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1"/>
          <p:cNvSpPr txBox="1">
            <a:spLocks noGrp="1"/>
          </p:cNvSpPr>
          <p:nvPr>
            <p:ph type="dt" idx="10"/>
          </p:nvPr>
        </p:nvSpPr>
        <p:spPr>
          <a:xfrm>
            <a:off x="545465" y="7234237"/>
            <a:ext cx="2509139" cy="388937"/>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1"/>
          <p:cNvSpPr txBox="1">
            <a:spLocks noGrp="1"/>
          </p:cNvSpPr>
          <p:nvPr>
            <p:ph type="sldNum" idx="12"/>
          </p:nvPr>
        </p:nvSpPr>
        <p:spPr>
          <a:xfrm>
            <a:off x="7854696" y="7234237"/>
            <a:ext cx="2509139" cy="388937"/>
          </a:xfrm>
          <a:prstGeom prst="rect">
            <a:avLst/>
          </a:prstGeom>
          <a:noFill/>
          <a:ln>
            <a:noFill/>
          </a:ln>
        </p:spPr>
        <p:txBody>
          <a:bodyPr spcFirstLastPara="1" wrap="square" lIns="0" tIns="0" rIns="0" bIns="0" anchor="t" anchorCtr="0">
            <a:noAutofit/>
          </a:bodyPr>
          <a:lstStyle>
            <a:lvl1pPr marL="0" lvl="0"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1pPr>
            <a:lvl2pPr marL="0" lvl="1"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2pPr>
            <a:lvl3pPr marL="0" lvl="2"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3pPr>
            <a:lvl4pPr marL="0" lvl="3"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4pPr>
            <a:lvl5pPr marL="0" lvl="4"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5pPr>
            <a:lvl6pPr marL="0" lvl="5"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6pPr>
            <a:lvl7pPr marL="0" lvl="6"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7pPr>
            <a:lvl8pPr marL="0" lvl="7"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8pPr>
            <a:lvl9pPr marL="0" lvl="8" indent="0" algn="r">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fr-F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270"/>
            <a:ext cx="4969510" cy="7776209"/>
          </a:xfrm>
          <a:custGeom>
            <a:avLst/>
            <a:gdLst/>
            <a:ahLst/>
            <a:cxnLst/>
            <a:rect l="l" t="t" r="r" b="b"/>
            <a:pathLst>
              <a:path w="4969510" h="7776209" extrusionOk="0">
                <a:moveTo>
                  <a:pt x="4969408" y="0"/>
                </a:moveTo>
                <a:lnTo>
                  <a:pt x="0" y="0"/>
                </a:lnTo>
                <a:lnTo>
                  <a:pt x="0" y="7776006"/>
                </a:lnTo>
                <a:lnTo>
                  <a:pt x="4969408" y="7776006"/>
                </a:lnTo>
                <a:lnTo>
                  <a:pt x="4969408" y="0"/>
                </a:lnTo>
                <a:close/>
              </a:path>
            </a:pathLst>
          </a:custGeom>
          <a:solidFill>
            <a:schemeClr val="accent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 name="Google Shape;7;p1"/>
          <p:cNvSpPr txBox="1">
            <a:spLocks noGrp="1"/>
          </p:cNvSpPr>
          <p:nvPr>
            <p:ph type="title"/>
          </p:nvPr>
        </p:nvSpPr>
        <p:spPr>
          <a:xfrm>
            <a:off x="617301" y="720986"/>
            <a:ext cx="1431289" cy="820419"/>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5200" b="0" i="0" u="none" strike="noStrike" cap="none">
                <a:solidFill>
                  <a:schemeClr val="lt1"/>
                </a:solidFill>
                <a:latin typeface="Palatino Linotype" panose="02040502050505030304"/>
                <a:ea typeface="Palatino Linotype" panose="02040502050505030304"/>
                <a:cs typeface="Palatino Linotype" panose="02040502050505030304"/>
                <a:sym typeface="Palatino Linotype" panose="020405020505050303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545465" y="1789112"/>
            <a:ext cx="9818370" cy="5133975"/>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panose="020F0502020204030204"/>
                <a:ea typeface="Calibri" panose="020F0502020204030204"/>
                <a:cs typeface="Calibri" panose="020F0502020204030204"/>
                <a:sym typeface="Calibri" panose="020F0502020204030204"/>
              </a:defRPr>
            </a:lvl1pPr>
            <a:lvl2pPr marL="914400" marR="0" lvl="1" indent="-228600" algn="l" rtl="0">
              <a:spcBef>
                <a:spcPts val="0"/>
              </a:spcBef>
              <a:spcAft>
                <a:spcPts val="0"/>
              </a:spcAft>
              <a:buSzPts val="1400"/>
              <a:buNone/>
              <a:defRPr sz="1800" b="0" i="0" u="none" strike="noStrike" cap="none">
                <a:latin typeface="Calibri" panose="020F0502020204030204"/>
                <a:ea typeface="Calibri" panose="020F0502020204030204"/>
                <a:cs typeface="Calibri" panose="020F0502020204030204"/>
                <a:sym typeface="Calibri" panose="020F0502020204030204"/>
              </a:defRPr>
            </a:lvl2pPr>
            <a:lvl3pPr marL="1371600" marR="0" lvl="2" indent="-228600" algn="l" rtl="0">
              <a:spcBef>
                <a:spcPts val="0"/>
              </a:spcBef>
              <a:spcAft>
                <a:spcPts val="0"/>
              </a:spcAft>
              <a:buSzPts val="1400"/>
              <a:buNone/>
              <a:defRPr sz="1800" b="0" i="0" u="none" strike="noStrike" cap="none">
                <a:latin typeface="Calibri" panose="020F0502020204030204"/>
                <a:ea typeface="Calibri" panose="020F0502020204030204"/>
                <a:cs typeface="Calibri" panose="020F0502020204030204"/>
                <a:sym typeface="Calibri" panose="020F0502020204030204"/>
              </a:defRPr>
            </a:lvl3pPr>
            <a:lvl4pPr marL="1828800" marR="0" lvl="3" indent="-228600" algn="l" rtl="0">
              <a:spcBef>
                <a:spcPts val="0"/>
              </a:spcBef>
              <a:spcAft>
                <a:spcPts val="0"/>
              </a:spcAft>
              <a:buSzPts val="1400"/>
              <a:buNone/>
              <a:defRPr sz="1800" b="0" i="0" u="none" strike="noStrike" cap="none">
                <a:latin typeface="Calibri" panose="020F0502020204030204"/>
                <a:ea typeface="Calibri" panose="020F0502020204030204"/>
                <a:cs typeface="Calibri" panose="020F0502020204030204"/>
                <a:sym typeface="Calibri" panose="020F0502020204030204"/>
              </a:defRPr>
            </a:lvl4pPr>
            <a:lvl5pPr marL="2286000" marR="0" lvl="4" indent="-228600" algn="l" rtl="0">
              <a:spcBef>
                <a:spcPts val="0"/>
              </a:spcBef>
              <a:spcAft>
                <a:spcPts val="0"/>
              </a:spcAft>
              <a:buSzPts val="1400"/>
              <a:buNone/>
              <a:defRPr sz="1800" b="0" i="0" u="none" strike="noStrike" cap="none">
                <a:latin typeface="Calibri" panose="020F0502020204030204"/>
                <a:ea typeface="Calibri" panose="020F0502020204030204"/>
                <a:cs typeface="Calibri" panose="020F0502020204030204"/>
                <a:sym typeface="Calibri" panose="020F0502020204030204"/>
              </a:defRPr>
            </a:lvl5pPr>
            <a:lvl6pPr marL="2743200" marR="0" lvl="5" indent="-228600" algn="l" rtl="0">
              <a:spcBef>
                <a:spcPts val="0"/>
              </a:spcBef>
              <a:spcAft>
                <a:spcPts val="0"/>
              </a:spcAft>
              <a:buSzPts val="1400"/>
              <a:buNone/>
              <a:defRPr sz="1800" b="0" i="0" u="none" strike="noStrike" cap="none">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0"/>
              </a:spcBef>
              <a:spcAft>
                <a:spcPts val="0"/>
              </a:spcAft>
              <a:buSzPts val="1400"/>
              <a:buNone/>
              <a:defRPr sz="1800" b="0" i="0" u="none" strike="noStrike" cap="none">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0"/>
              </a:spcBef>
              <a:spcAft>
                <a:spcPts val="0"/>
              </a:spcAft>
              <a:buSzPts val="1400"/>
              <a:buNone/>
              <a:defRPr sz="1800" b="0" i="0" u="none" strike="noStrike" cap="none">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0"/>
              </a:spcBef>
              <a:spcAft>
                <a:spcPts val="0"/>
              </a:spcAft>
              <a:buSzPts val="1400"/>
              <a:buNone/>
              <a:defRPr sz="1800" b="0" i="0" u="none" strike="noStrike" cap="none">
                <a:latin typeface="Calibri" panose="020F0502020204030204"/>
                <a:ea typeface="Calibri" panose="020F0502020204030204"/>
                <a:cs typeface="Calibri" panose="020F0502020204030204"/>
                <a:sym typeface="Calibri" panose="020F0502020204030204"/>
              </a:defRPr>
            </a:lvl9pPr>
          </a:lstStyle>
          <a:p>
            <a:endParaRPr/>
          </a:p>
        </p:txBody>
      </p:sp>
      <p:sp>
        <p:nvSpPr>
          <p:cNvPr id="9" name="Google Shape;9;p1"/>
          <p:cNvSpPr txBox="1">
            <a:spLocks noGrp="1"/>
          </p:cNvSpPr>
          <p:nvPr>
            <p:ph type="ftr" idx="11"/>
          </p:nvPr>
        </p:nvSpPr>
        <p:spPr>
          <a:xfrm>
            <a:off x="3709162" y="7234237"/>
            <a:ext cx="3490976" cy="388937"/>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SzPts val="1400"/>
              <a:buNone/>
              <a:defRPr sz="1800">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0" name="Google Shape;10;p1"/>
          <p:cNvSpPr txBox="1">
            <a:spLocks noGrp="1"/>
          </p:cNvSpPr>
          <p:nvPr>
            <p:ph type="dt" idx="10"/>
          </p:nvPr>
        </p:nvSpPr>
        <p:spPr>
          <a:xfrm>
            <a:off x="545465" y="7234237"/>
            <a:ext cx="2509139" cy="38893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1" name="Google Shape;11;p1"/>
          <p:cNvSpPr txBox="1">
            <a:spLocks noGrp="1"/>
          </p:cNvSpPr>
          <p:nvPr>
            <p:ph type="sldNum" idx="12"/>
          </p:nvPr>
        </p:nvSpPr>
        <p:spPr>
          <a:xfrm>
            <a:off x="7854696" y="7234237"/>
            <a:ext cx="2509139" cy="388937"/>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b="0" u="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800" b="0" u="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800" b="0" u="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800" b="0" u="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800" b="0" u="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800" b="0" u="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800" b="0" u="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800" b="0" u="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800" b="0" u="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fr-FR"/>
              <a:t>‹N°›</a:t>
            </a:fld>
            <a:endParaRPr lang="fr-F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797284" y="701909"/>
            <a:ext cx="9314731" cy="452119"/>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2800" b="0" i="0" u="none" strike="noStrike" cap="none">
                <a:solidFill>
                  <a:srgbClr val="E4963E"/>
                </a:solidFill>
                <a:latin typeface="Arial" panose="020B0604020202020204"/>
                <a:ea typeface="Arial" panose="020B0604020202020204"/>
                <a:cs typeface="Arial" panose="020B0604020202020204"/>
                <a:sym typeface="Arial" panose="020B060402020202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7"/>
          <p:cNvSpPr txBox="1">
            <a:spLocks noGrp="1"/>
          </p:cNvSpPr>
          <p:nvPr>
            <p:ph type="body" idx="1"/>
          </p:nvPr>
        </p:nvSpPr>
        <p:spPr>
          <a:xfrm>
            <a:off x="545465" y="1789112"/>
            <a:ext cx="9818370" cy="5133975"/>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panose="020F0502020204030204"/>
                <a:ea typeface="Calibri" panose="020F0502020204030204"/>
                <a:cs typeface="Calibri" panose="020F0502020204030204"/>
                <a:sym typeface="Calibri" panose="020F0502020204030204"/>
              </a:defRPr>
            </a:lvl1pPr>
            <a:lvl2pPr marL="914400" marR="0" lvl="1" indent="-228600" algn="l" rtl="0">
              <a:spcBef>
                <a:spcPts val="0"/>
              </a:spcBef>
              <a:spcAft>
                <a:spcPts val="0"/>
              </a:spcAft>
              <a:buSzPts val="1400"/>
              <a:buNone/>
              <a:defRPr sz="1800" b="0" i="0" u="none" strike="noStrike" cap="none">
                <a:latin typeface="Calibri" panose="020F0502020204030204"/>
                <a:ea typeface="Calibri" panose="020F0502020204030204"/>
                <a:cs typeface="Calibri" panose="020F0502020204030204"/>
                <a:sym typeface="Calibri" panose="020F0502020204030204"/>
              </a:defRPr>
            </a:lvl2pPr>
            <a:lvl3pPr marL="1371600" marR="0" lvl="2" indent="-228600" algn="l" rtl="0">
              <a:spcBef>
                <a:spcPts val="0"/>
              </a:spcBef>
              <a:spcAft>
                <a:spcPts val="0"/>
              </a:spcAft>
              <a:buSzPts val="1400"/>
              <a:buNone/>
              <a:defRPr sz="1800" b="0" i="0" u="none" strike="noStrike" cap="none">
                <a:latin typeface="Calibri" panose="020F0502020204030204"/>
                <a:ea typeface="Calibri" panose="020F0502020204030204"/>
                <a:cs typeface="Calibri" panose="020F0502020204030204"/>
                <a:sym typeface="Calibri" panose="020F0502020204030204"/>
              </a:defRPr>
            </a:lvl3pPr>
            <a:lvl4pPr marL="1828800" marR="0" lvl="3" indent="-228600" algn="l" rtl="0">
              <a:spcBef>
                <a:spcPts val="0"/>
              </a:spcBef>
              <a:spcAft>
                <a:spcPts val="0"/>
              </a:spcAft>
              <a:buSzPts val="1400"/>
              <a:buNone/>
              <a:defRPr sz="1800" b="0" i="0" u="none" strike="noStrike" cap="none">
                <a:latin typeface="Calibri" panose="020F0502020204030204"/>
                <a:ea typeface="Calibri" panose="020F0502020204030204"/>
                <a:cs typeface="Calibri" panose="020F0502020204030204"/>
                <a:sym typeface="Calibri" panose="020F0502020204030204"/>
              </a:defRPr>
            </a:lvl4pPr>
            <a:lvl5pPr marL="2286000" marR="0" lvl="4" indent="-228600" algn="l" rtl="0">
              <a:spcBef>
                <a:spcPts val="0"/>
              </a:spcBef>
              <a:spcAft>
                <a:spcPts val="0"/>
              </a:spcAft>
              <a:buSzPts val="1400"/>
              <a:buNone/>
              <a:defRPr sz="1800" b="0" i="0" u="none" strike="noStrike" cap="none">
                <a:latin typeface="Calibri" panose="020F0502020204030204"/>
                <a:ea typeface="Calibri" panose="020F0502020204030204"/>
                <a:cs typeface="Calibri" panose="020F0502020204030204"/>
                <a:sym typeface="Calibri" panose="020F0502020204030204"/>
              </a:defRPr>
            </a:lvl5pPr>
            <a:lvl6pPr marL="2743200" marR="0" lvl="5" indent="-228600" algn="l" rtl="0">
              <a:spcBef>
                <a:spcPts val="0"/>
              </a:spcBef>
              <a:spcAft>
                <a:spcPts val="0"/>
              </a:spcAft>
              <a:buSzPts val="1400"/>
              <a:buNone/>
              <a:defRPr sz="1800" b="0" i="0" u="none" strike="noStrike" cap="none">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0"/>
              </a:spcBef>
              <a:spcAft>
                <a:spcPts val="0"/>
              </a:spcAft>
              <a:buSzPts val="1400"/>
              <a:buNone/>
              <a:defRPr sz="1800" b="0" i="0" u="none" strike="noStrike" cap="none">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0"/>
              </a:spcBef>
              <a:spcAft>
                <a:spcPts val="0"/>
              </a:spcAft>
              <a:buSzPts val="1400"/>
              <a:buNone/>
              <a:defRPr sz="1800" b="0" i="0" u="none" strike="noStrike" cap="none">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0"/>
              </a:spcBef>
              <a:spcAft>
                <a:spcPts val="0"/>
              </a:spcAft>
              <a:buSzPts val="1400"/>
              <a:buNone/>
              <a:defRPr sz="1800" b="0" i="0" u="none" strike="noStrike" cap="none">
                <a:latin typeface="Calibri" panose="020F0502020204030204"/>
                <a:ea typeface="Calibri" panose="020F0502020204030204"/>
                <a:cs typeface="Calibri" panose="020F0502020204030204"/>
                <a:sym typeface="Calibri" panose="020F0502020204030204"/>
              </a:defRPr>
            </a:lvl9pPr>
          </a:lstStyle>
          <a:p>
            <a:endParaRPr/>
          </a:p>
        </p:txBody>
      </p:sp>
      <p:sp>
        <p:nvSpPr>
          <p:cNvPr id="43" name="Google Shape;43;p7"/>
          <p:cNvSpPr txBox="1">
            <a:spLocks noGrp="1"/>
          </p:cNvSpPr>
          <p:nvPr>
            <p:ph type="ftr" idx="11"/>
          </p:nvPr>
        </p:nvSpPr>
        <p:spPr>
          <a:xfrm>
            <a:off x="3709162" y="7234237"/>
            <a:ext cx="3490976" cy="388937"/>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SzPts val="1400"/>
              <a:buNone/>
              <a:defRPr sz="1800">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44" name="Google Shape;44;p7"/>
          <p:cNvSpPr txBox="1">
            <a:spLocks noGrp="1"/>
          </p:cNvSpPr>
          <p:nvPr>
            <p:ph type="dt" idx="10"/>
          </p:nvPr>
        </p:nvSpPr>
        <p:spPr>
          <a:xfrm>
            <a:off x="545465" y="7234237"/>
            <a:ext cx="2509139" cy="38893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45" name="Google Shape;45;p7"/>
          <p:cNvSpPr txBox="1">
            <a:spLocks noGrp="1"/>
          </p:cNvSpPr>
          <p:nvPr>
            <p:ph type="sldNum" idx="12"/>
          </p:nvPr>
        </p:nvSpPr>
        <p:spPr>
          <a:xfrm>
            <a:off x="7854696" y="7234237"/>
            <a:ext cx="2509139" cy="388937"/>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800">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fr-FR"/>
              <a:t>‹N°›</a:t>
            </a:fld>
            <a:endParaRPr lang="fr-F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hyperlink" Target="https://tsplus.net/security-companions#virtual-prin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80" name="Google Shape;80;p13"/>
          <p:cNvSpPr/>
          <p:nvPr/>
        </p:nvSpPr>
        <p:spPr>
          <a:xfrm>
            <a:off x="4972024" y="12"/>
            <a:ext cx="5935980" cy="3528060"/>
          </a:xfrm>
          <a:custGeom>
            <a:avLst/>
            <a:gdLst/>
            <a:ahLst/>
            <a:cxnLst/>
            <a:rect l="l" t="t" r="r" b="b"/>
            <a:pathLst>
              <a:path w="5935980" h="3528060" extrusionOk="0">
                <a:moveTo>
                  <a:pt x="5935967" y="0"/>
                </a:moveTo>
                <a:lnTo>
                  <a:pt x="0" y="0"/>
                </a:lnTo>
                <a:lnTo>
                  <a:pt x="0" y="3527996"/>
                </a:lnTo>
                <a:lnTo>
                  <a:pt x="5935967" y="3527996"/>
                </a:lnTo>
                <a:lnTo>
                  <a:pt x="5935967" y="0"/>
                </a:lnTo>
                <a:close/>
              </a:path>
            </a:pathLst>
          </a:custGeom>
          <a:solidFill>
            <a:srgbClr val="CDD3D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83" name="Google Shape;83;p13"/>
          <p:cNvPicPr preferRelativeResize="0"/>
          <p:nvPr/>
        </p:nvPicPr>
        <p:blipFill>
          <a:blip r:embed="rId3"/>
          <a:srcRect/>
          <a:stretch>
            <a:fillRect/>
          </a:stretch>
        </p:blipFill>
        <p:spPr>
          <a:xfrm rot="20977869">
            <a:off x="227946" y="6142877"/>
            <a:ext cx="2361081" cy="1676399"/>
          </a:xfrm>
          <a:prstGeom prst="rect">
            <a:avLst/>
          </a:prstGeom>
          <a:noFill/>
          <a:ln>
            <a:noFill/>
          </a:ln>
        </p:spPr>
      </p:pic>
      <p:pic>
        <p:nvPicPr>
          <p:cNvPr id="86" name="Google Shape;86;p13"/>
          <p:cNvPicPr preferRelativeResize="0"/>
          <p:nvPr/>
        </p:nvPicPr>
        <p:blipFill rotWithShape="1">
          <a:blip r:embed="rId4"/>
          <a:srcRect r="33208"/>
          <a:stretch>
            <a:fillRect/>
          </a:stretch>
        </p:blipFill>
        <p:spPr>
          <a:xfrm>
            <a:off x="4972024" y="-22959"/>
            <a:ext cx="5935980" cy="3528060"/>
          </a:xfrm>
          <a:prstGeom prst="rect">
            <a:avLst/>
          </a:prstGeom>
          <a:noFill/>
          <a:ln>
            <a:noFill/>
          </a:ln>
        </p:spPr>
      </p:pic>
      <p:sp>
        <p:nvSpPr>
          <p:cNvPr id="88" name="Google Shape;88;p13"/>
          <p:cNvSpPr txBox="1"/>
          <p:nvPr/>
        </p:nvSpPr>
        <p:spPr>
          <a:xfrm>
            <a:off x="309710" y="1611083"/>
            <a:ext cx="4377573" cy="5634156"/>
          </a:xfrm>
          <a:prstGeom prst="rect">
            <a:avLst/>
          </a:prstGeom>
          <a:noFill/>
          <a:ln>
            <a:noFill/>
          </a:ln>
        </p:spPr>
        <p:txBody>
          <a:bodyPr spcFirstLastPara="1" wrap="square" lIns="0" tIns="12700" rIns="0" bIns="0" anchor="t" anchorCtr="0">
            <a:noAutofit/>
          </a:bodyPr>
          <a:lstStyle/>
          <a:p>
            <a:pPr marL="12700" marR="5080" lvl="0">
              <a:lnSpc>
                <a:spcPct val="139000"/>
              </a:lnSpc>
            </a:pPr>
            <a:r>
              <a:rPr lang="en-US" sz="1100" b="1" dirty="0">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rPr>
              <a:t>Provide immediate, secure and reliable Remote Printing for your users</a:t>
            </a:r>
            <a:r>
              <a:rPr lang="fr-FR" sz="1100" b="1" dirty="0">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rPr>
              <a:t>.</a:t>
            </a:r>
            <a:endParaRPr sz="1100" dirty="0">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endParaRPr>
          </a:p>
          <a:p>
            <a:pPr marL="12700" lvl="0">
              <a:lnSpc>
                <a:spcPct val="150000"/>
              </a:lnSpc>
              <a:spcBef>
                <a:spcPts val="100"/>
              </a:spcBef>
            </a:pPr>
            <a:r>
              <a:rPr lang="en-US" sz="1100" dirty="0">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rPr>
              <a:t>Every day, organizations of all sizes need to securely print from one location, such as the main office to another remote location that isn’t on the same network or even in the same country</a:t>
            </a:r>
            <a:r>
              <a:rPr lang="fr-FR" sz="1100" dirty="0">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rPr>
              <a:t>.</a:t>
            </a:r>
            <a:endParaRPr sz="1100" dirty="0">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endParaRPr>
          </a:p>
          <a:p>
            <a:pPr marL="12700" marR="0" lvl="0" indent="0" algn="l" rtl="0">
              <a:lnSpc>
                <a:spcPct val="150000"/>
              </a:lnSpc>
              <a:spcBef>
                <a:spcPts val="100"/>
              </a:spcBef>
              <a:spcAft>
                <a:spcPts val="0"/>
              </a:spcAft>
              <a:buNone/>
            </a:pPr>
            <a:endParaRPr sz="1100" dirty="0">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endParaRPr>
          </a:p>
          <a:p>
            <a:pPr marL="12700" lvl="0">
              <a:lnSpc>
                <a:spcPct val="150000"/>
              </a:lnSpc>
              <a:spcBef>
                <a:spcPts val="100"/>
              </a:spcBef>
            </a:pPr>
            <a:r>
              <a:rPr lang="en-US" sz="1100" dirty="0">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rPr>
              <a:t>What you need is an efficient remote printing solution that works quickly and seamlessly, while keeping IT investments relatively low without compromising security</a:t>
            </a:r>
            <a:r>
              <a:rPr lang="fr-FR" sz="1100" dirty="0">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rPr>
              <a:t>…</a:t>
            </a:r>
            <a:endParaRPr sz="1100" dirty="0">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endParaRPr>
          </a:p>
          <a:p>
            <a:pPr marL="12700" marR="0" lvl="0" indent="0" algn="l" rtl="0">
              <a:lnSpc>
                <a:spcPct val="150000"/>
              </a:lnSpc>
              <a:spcBef>
                <a:spcPts val="100"/>
              </a:spcBef>
              <a:spcAft>
                <a:spcPts val="0"/>
              </a:spcAft>
              <a:buNone/>
            </a:pPr>
            <a:endParaRPr sz="1100" dirty="0">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endParaRPr>
          </a:p>
          <a:p>
            <a:pPr marL="12700" lvl="0">
              <a:lnSpc>
                <a:spcPct val="150000"/>
              </a:lnSpc>
              <a:spcBef>
                <a:spcPts val="100"/>
              </a:spcBef>
            </a:pPr>
            <a:r>
              <a:rPr lang="fr-FR" sz="1100" b="1" i="1" dirty="0">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rPr>
              <a:t>The TSplus Virtual Printer</a:t>
            </a:r>
            <a:r>
              <a:rPr lang="fr-FR" sz="1100" dirty="0">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rPr>
              <a:t> </a:t>
            </a:r>
            <a:r>
              <a:rPr lang="en-US" sz="1100" dirty="0">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rPr>
              <a:t>is the convenient remote printing solution to setup on your server</a:t>
            </a:r>
            <a:r>
              <a:rPr lang="fr-FR" sz="1100" dirty="0">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rPr>
              <a:t>. It </a:t>
            </a:r>
            <a:r>
              <a:rPr lang="en-US" sz="1100" dirty="0">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rPr>
              <a:t>enables print data delivery and release between multiple networks to a local printer over a </a:t>
            </a:r>
            <a:r>
              <a:rPr lang="en-US" sz="1100" dirty="0" err="1">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rPr>
              <a:t>TSplus</a:t>
            </a:r>
            <a:r>
              <a:rPr lang="en-US" sz="1100" dirty="0">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rPr>
              <a:t> remote connection</a:t>
            </a:r>
            <a:r>
              <a:rPr lang="fr-FR" sz="1100" dirty="0">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rPr>
              <a:t>.</a:t>
            </a:r>
            <a:endParaRPr sz="1100" dirty="0">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endParaRPr>
          </a:p>
          <a:p>
            <a:pPr marL="12700" marR="0" lvl="0" indent="0" algn="l" rtl="0">
              <a:lnSpc>
                <a:spcPct val="150000"/>
              </a:lnSpc>
              <a:spcBef>
                <a:spcPts val="100"/>
              </a:spcBef>
              <a:spcAft>
                <a:spcPts val="0"/>
              </a:spcAft>
              <a:buNone/>
            </a:pPr>
            <a:endParaRPr sz="1100" dirty="0">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endParaRPr>
          </a:p>
          <a:p>
            <a:pPr marL="12700" lvl="0">
              <a:lnSpc>
                <a:spcPct val="150000"/>
              </a:lnSpc>
              <a:spcBef>
                <a:spcPts val="100"/>
              </a:spcBef>
            </a:pPr>
            <a:r>
              <a:rPr lang="en-US" sz="1100" dirty="0">
                <a:solidFill>
                  <a:srgbClr val="FFFFFF"/>
                </a:solidFill>
                <a:latin typeface="Calibri" panose="020F0502020204030204" pitchFamily="34" charset="0"/>
                <a:cs typeface="Calibri" panose="020F0502020204030204" pitchFamily="34" charset="0"/>
              </a:rPr>
              <a:t>The </a:t>
            </a:r>
            <a:r>
              <a:rPr lang="en-US" sz="1100" b="1" i="1" dirty="0">
                <a:solidFill>
                  <a:srgbClr val="FFFFFF"/>
                </a:solidFill>
                <a:latin typeface="Calibri" panose="020F0502020204030204" pitchFamily="34" charset="0"/>
                <a:cs typeface="Calibri" panose="020F0502020204030204" pitchFamily="34" charset="0"/>
              </a:rPr>
              <a:t>Virtual Printer </a:t>
            </a:r>
            <a:r>
              <a:rPr lang="en-US" sz="1100" dirty="0">
                <a:solidFill>
                  <a:srgbClr val="FFFFFF"/>
                </a:solidFill>
                <a:latin typeface="Calibri" panose="020F0502020204030204" pitchFamily="34" charset="0"/>
                <a:cs typeface="Calibri" panose="020F0502020204030204" pitchFamily="34" charset="0"/>
              </a:rPr>
              <a:t>detects and maps the list of local printers to the server exactly as if they were directly connected. Users experience a smooth, trouble-free printing process - just like if they were printing locally</a:t>
            </a:r>
            <a:r>
              <a:rPr lang="fr-FR" sz="1100" dirty="0">
                <a:solidFill>
                  <a:srgbClr val="FFFFFF"/>
                </a:solidFill>
                <a:latin typeface="Calibri" panose="020F0502020204030204" pitchFamily="34" charset="0"/>
                <a:cs typeface="Calibri" panose="020F0502020204030204" pitchFamily="34" charset="0"/>
                <a:sym typeface="Palatino Linotype" panose="02040502050505030304"/>
              </a:rPr>
              <a:t>!</a:t>
            </a:r>
            <a:endParaRPr sz="1100" dirty="0">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endParaRPr>
          </a:p>
        </p:txBody>
      </p:sp>
      <p:sp>
        <p:nvSpPr>
          <p:cNvPr id="90" name="Google Shape;90;p13"/>
          <p:cNvSpPr txBox="1"/>
          <p:nvPr/>
        </p:nvSpPr>
        <p:spPr>
          <a:xfrm>
            <a:off x="5454650" y="4895805"/>
            <a:ext cx="5346120" cy="2788285"/>
          </a:xfrm>
          <a:prstGeom prst="rect">
            <a:avLst/>
          </a:prstGeom>
          <a:noFill/>
          <a:ln>
            <a:noFill/>
          </a:ln>
        </p:spPr>
        <p:txBody>
          <a:bodyPr spcFirstLastPara="1" wrap="square" lIns="0" tIns="12700" rIns="0" bIns="0" anchor="t" anchorCtr="0">
            <a:noAutofit/>
          </a:bodyPr>
          <a:lstStyle/>
          <a:p>
            <a:pPr marL="12700" marR="5080" lvl="0" algn="just">
              <a:lnSpc>
                <a:spcPct val="139000"/>
              </a:lnSpc>
              <a:buClr>
                <a:srgbClr val="231F20"/>
              </a:buClr>
              <a:buSzPts val="1000"/>
            </a:pPr>
            <a:r>
              <a:rPr lang="en-US" sz="1100" b="1" dirty="0">
                <a:solidFill>
                  <a:srgbClr val="262626"/>
                </a:solidFill>
                <a:latin typeface="Calibri" panose="020F0502020204030204" pitchFamily="34" charset="0"/>
                <a:ea typeface="Palatino Linotype" panose="02040502050505030304"/>
                <a:cs typeface="Calibri" panose="020F0502020204030204" pitchFamily="34" charset="0"/>
                <a:sym typeface="Palatino Linotype" panose="02040502050505030304"/>
              </a:rPr>
              <a:t>For businesses that need to securely send and print documents between offices in multiple locations or employees who want to print work documents when working from home, the </a:t>
            </a:r>
            <a:r>
              <a:rPr lang="en-US" sz="1100" b="1" i="1" dirty="0">
                <a:solidFill>
                  <a:srgbClr val="231F20"/>
                </a:solidFill>
                <a:latin typeface="Calibri" panose="020F0502020204030204" pitchFamily="34" charset="0"/>
                <a:cs typeface="Calibri" panose="020F0502020204030204" pitchFamily="34" charset="0"/>
                <a:sym typeface="Palatino Linotype" panose="02040502050505030304"/>
              </a:rPr>
              <a:t>Virtual Printer </a:t>
            </a:r>
            <a:r>
              <a:rPr lang="en-US" sz="1100" b="1" dirty="0">
                <a:solidFill>
                  <a:srgbClr val="262626"/>
                </a:solidFill>
                <a:latin typeface="Calibri" panose="020F0502020204030204" pitchFamily="34" charset="0"/>
                <a:ea typeface="Palatino Linotype" panose="02040502050505030304"/>
                <a:cs typeface="Calibri" panose="020F0502020204030204" pitchFamily="34" charset="0"/>
                <a:sym typeface="Palatino Linotype" panose="02040502050505030304"/>
              </a:rPr>
              <a:t>offers a practical remote printing solution</a:t>
            </a:r>
            <a:r>
              <a:rPr lang="fr-FR" sz="1100" dirty="0">
                <a:solidFill>
                  <a:srgbClr val="231F20"/>
                </a:solidFill>
                <a:latin typeface="Calibri" panose="020F0502020204030204" pitchFamily="34" charset="0"/>
                <a:ea typeface="Palatino Linotype" panose="02040502050505030304"/>
                <a:cs typeface="Calibri" panose="020F0502020204030204" pitchFamily="34" charset="0"/>
                <a:sym typeface="Palatino Linotype" panose="02040502050505030304"/>
              </a:rPr>
              <a:t>.</a:t>
            </a:r>
            <a:endParaRPr sz="1100" dirty="0">
              <a:solidFill>
                <a:srgbClr val="231F20"/>
              </a:solidFill>
              <a:latin typeface="Calibri" panose="020F0502020204030204" pitchFamily="34" charset="0"/>
              <a:ea typeface="Palatino Linotype" panose="02040502050505030304"/>
              <a:cs typeface="Calibri" panose="020F0502020204030204" pitchFamily="34" charset="0"/>
              <a:sym typeface="Palatino Linotype" panose="02040502050505030304"/>
            </a:endParaRPr>
          </a:p>
          <a:p>
            <a:pPr marL="12700" marR="5080" lvl="0">
              <a:lnSpc>
                <a:spcPct val="139000"/>
              </a:lnSpc>
              <a:buClr>
                <a:srgbClr val="231F20"/>
              </a:buClr>
              <a:buSzPts val="1000"/>
            </a:pPr>
            <a:endParaRPr lang="en-US" sz="1100" dirty="0">
              <a:solidFill>
                <a:srgbClr val="231F20"/>
              </a:solidFill>
              <a:latin typeface="Calibri" panose="020F0502020204030204" pitchFamily="34" charset="0"/>
              <a:ea typeface="Palatino Linotype" panose="02040502050505030304"/>
              <a:cs typeface="Calibri" panose="020F0502020204030204" pitchFamily="34" charset="0"/>
              <a:sym typeface="Palatino Linotype" panose="02040502050505030304"/>
            </a:endParaRPr>
          </a:p>
          <a:p>
            <a:pPr marL="12700" marR="5080" lvl="0">
              <a:lnSpc>
                <a:spcPct val="139000"/>
              </a:lnSpc>
              <a:buClr>
                <a:srgbClr val="231F20"/>
              </a:buClr>
              <a:buSzPts val="1000"/>
            </a:pPr>
            <a:r>
              <a:rPr lang="en-US" sz="1100" b="1" dirty="0">
                <a:solidFill>
                  <a:srgbClr val="231F20"/>
                </a:solidFill>
                <a:latin typeface="Calibri" panose="020F0502020204030204" pitchFamily="34" charset="0"/>
                <a:ea typeface="Palatino Linotype" panose="02040502050505030304"/>
                <a:cs typeface="Calibri" panose="020F0502020204030204" pitchFamily="34" charset="0"/>
                <a:sym typeface="Palatino Linotype" panose="02040502050505030304"/>
              </a:rPr>
              <a:t>Setting up remote printing is quick and easy: The </a:t>
            </a:r>
            <a:r>
              <a:rPr lang="en-US" sz="1100" b="1" i="1" dirty="0">
                <a:solidFill>
                  <a:srgbClr val="231F20"/>
                </a:solidFill>
                <a:latin typeface="Calibri" panose="020F0502020204030204" pitchFamily="34" charset="0"/>
                <a:cs typeface="Calibri" panose="020F0502020204030204" pitchFamily="34" charset="0"/>
                <a:sym typeface="Palatino Linotype" panose="02040502050505030304"/>
              </a:rPr>
              <a:t>TSplus Virtual Printer </a:t>
            </a:r>
            <a:r>
              <a:rPr lang="en-US" sz="1100" b="1" dirty="0">
                <a:solidFill>
                  <a:srgbClr val="231F20"/>
                </a:solidFill>
                <a:latin typeface="Calibri" panose="020F0502020204030204" pitchFamily="34" charset="0"/>
                <a:ea typeface="Palatino Linotype" panose="02040502050505030304"/>
                <a:cs typeface="Calibri" panose="020F0502020204030204" pitchFamily="34" charset="0"/>
                <a:sym typeface="Palatino Linotype" panose="02040502050505030304"/>
              </a:rPr>
              <a:t>is driverless and requires little configuration</a:t>
            </a:r>
            <a:r>
              <a:rPr lang="fr-FR" sz="1100" b="1" dirty="0">
                <a:solidFill>
                  <a:srgbClr val="231F20"/>
                </a:solidFill>
                <a:latin typeface="Calibri" panose="020F0502020204030204" pitchFamily="34" charset="0"/>
                <a:ea typeface="Palatino Linotype" panose="02040502050505030304"/>
                <a:cs typeface="Calibri" panose="020F0502020204030204" pitchFamily="34" charset="0"/>
                <a:sym typeface="Palatino Linotype" panose="02040502050505030304"/>
              </a:rPr>
              <a:t>. </a:t>
            </a:r>
            <a:r>
              <a:rPr lang="fr-FR" sz="1100" dirty="0">
                <a:solidFill>
                  <a:srgbClr val="231F20"/>
                </a:solidFill>
                <a:latin typeface="Calibri" panose="020F0502020204030204" pitchFamily="34" charset="0"/>
                <a:ea typeface="Palatino Linotype" panose="02040502050505030304"/>
                <a:cs typeface="Calibri" panose="020F0502020204030204" pitchFamily="34" charset="0"/>
                <a:sym typeface="Palatino Linotype" panose="02040502050505030304"/>
              </a:rPr>
              <a:t>Onc</a:t>
            </a:r>
            <a:r>
              <a:rPr lang="en-US" sz="1100" dirty="0">
                <a:solidFill>
                  <a:srgbClr val="231F20"/>
                </a:solidFill>
                <a:latin typeface="Calibri" panose="020F0502020204030204" pitchFamily="34" charset="0"/>
                <a:ea typeface="Palatino Linotype" panose="02040502050505030304"/>
                <a:cs typeface="Calibri" panose="020F0502020204030204" pitchFamily="34" charset="0"/>
                <a:sym typeface="Palatino Linotype" panose="02040502050505030304"/>
              </a:rPr>
              <a:t>e both server and client components are installed, it takes only two clicks to print from your remote session to the local printer of your choice</a:t>
            </a:r>
            <a:r>
              <a:rPr lang="fr-FR" sz="1100" dirty="0">
                <a:solidFill>
                  <a:srgbClr val="231F20"/>
                </a:solidFill>
                <a:latin typeface="Calibri" panose="020F0502020204030204" pitchFamily="34" charset="0"/>
                <a:ea typeface="Palatino Linotype" panose="02040502050505030304"/>
                <a:cs typeface="Calibri" panose="020F0502020204030204" pitchFamily="34" charset="0"/>
                <a:sym typeface="Palatino Linotype" panose="02040502050505030304"/>
              </a:rPr>
              <a:t>. </a:t>
            </a:r>
            <a:endParaRPr sz="1100" dirty="0">
              <a:solidFill>
                <a:srgbClr val="231F20"/>
              </a:solidFill>
              <a:latin typeface="Calibri" panose="020F0502020204030204" pitchFamily="34" charset="0"/>
              <a:ea typeface="Palatino Linotype" panose="02040502050505030304"/>
              <a:cs typeface="Calibri" panose="020F0502020204030204" pitchFamily="34" charset="0"/>
              <a:sym typeface="Palatino Linotype" panose="02040502050505030304"/>
            </a:endParaRPr>
          </a:p>
          <a:p>
            <a:pPr marL="12700" marR="5080" lvl="0" indent="0" algn="l" rtl="0">
              <a:lnSpc>
                <a:spcPct val="139000"/>
              </a:lnSpc>
              <a:spcBef>
                <a:spcPts val="0"/>
              </a:spcBef>
              <a:spcAft>
                <a:spcPts val="0"/>
              </a:spcAft>
              <a:buClr>
                <a:schemeClr val="dk1"/>
              </a:buClr>
              <a:buSzPts val="1000"/>
              <a:buFont typeface="Calibri" panose="020F0502020204030204"/>
              <a:buNone/>
            </a:pPr>
            <a:endParaRPr sz="1100" dirty="0">
              <a:solidFill>
                <a:srgbClr val="231F20"/>
              </a:solidFill>
              <a:latin typeface="Calibri" panose="020F0502020204030204" pitchFamily="34" charset="0"/>
              <a:ea typeface="Palatino Linotype" panose="02040502050505030304"/>
              <a:cs typeface="Calibri" panose="020F0502020204030204" pitchFamily="34" charset="0"/>
              <a:sym typeface="Palatino Linotype" panose="02040502050505030304"/>
            </a:endParaRPr>
          </a:p>
          <a:p>
            <a:pPr marL="12700" marR="5080" lvl="0">
              <a:lnSpc>
                <a:spcPct val="139000"/>
              </a:lnSpc>
              <a:buClr>
                <a:srgbClr val="231F20"/>
              </a:buClr>
              <a:buSzPts val="1000"/>
            </a:pPr>
            <a:r>
              <a:rPr lang="en-US" sz="1100" dirty="0">
                <a:solidFill>
                  <a:srgbClr val="231F20"/>
                </a:solidFill>
                <a:latin typeface="Calibri" panose="020F0502020204030204" pitchFamily="34" charset="0"/>
                <a:ea typeface="Palatino Linotype" panose="02040502050505030304"/>
                <a:cs typeface="Calibri" panose="020F0502020204030204" pitchFamily="34" charset="0"/>
                <a:sym typeface="Palatino Linotype" panose="02040502050505030304"/>
              </a:rPr>
              <a:t>The </a:t>
            </a:r>
            <a:r>
              <a:rPr lang="en-US" sz="1100" b="1" i="1" dirty="0" err="1">
                <a:solidFill>
                  <a:srgbClr val="231F20"/>
                </a:solidFill>
                <a:latin typeface="Calibri" panose="020F0502020204030204" pitchFamily="34" charset="0"/>
                <a:ea typeface="Palatino Linotype" panose="02040502050505030304"/>
                <a:cs typeface="Calibri" panose="020F0502020204030204" pitchFamily="34" charset="0"/>
                <a:sym typeface="Palatino Linotype" panose="02040502050505030304"/>
              </a:rPr>
              <a:t>TSplus</a:t>
            </a:r>
            <a:r>
              <a:rPr lang="en-US" sz="1100" b="1" i="1" dirty="0">
                <a:solidFill>
                  <a:srgbClr val="231F20"/>
                </a:solidFill>
                <a:latin typeface="Calibri" panose="020F0502020204030204" pitchFamily="34" charset="0"/>
                <a:ea typeface="Palatino Linotype" panose="02040502050505030304"/>
                <a:cs typeface="Calibri" panose="020F0502020204030204" pitchFamily="34" charset="0"/>
                <a:sym typeface="Palatino Linotype" panose="02040502050505030304"/>
              </a:rPr>
              <a:t> Virtual Printer </a:t>
            </a:r>
            <a:r>
              <a:rPr lang="en-US" sz="1100" dirty="0">
                <a:solidFill>
                  <a:srgbClr val="231F20"/>
                </a:solidFill>
                <a:latin typeface="Calibri" panose="020F0502020204030204" pitchFamily="34" charset="0"/>
                <a:ea typeface="Palatino Linotype" panose="02040502050505030304"/>
                <a:cs typeface="Calibri" panose="020F0502020204030204" pitchFamily="34" charset="0"/>
                <a:sym typeface="Palatino Linotype" panose="02040502050505030304"/>
              </a:rPr>
              <a:t>is the adaptable and cost-effective remote printing solution to reduce hardware investment and ease network printing management</a:t>
            </a:r>
            <a:r>
              <a:rPr lang="fr-FR" sz="1100" dirty="0">
                <a:solidFill>
                  <a:srgbClr val="231F20"/>
                </a:solidFill>
                <a:latin typeface="Calibri" panose="020F0502020204030204" pitchFamily="34" charset="0"/>
                <a:ea typeface="Palatino Linotype" panose="02040502050505030304"/>
                <a:cs typeface="Calibri" panose="020F0502020204030204" pitchFamily="34" charset="0"/>
                <a:sym typeface="Palatino Linotype" panose="02040502050505030304"/>
              </a:rPr>
              <a:t>!</a:t>
            </a:r>
            <a:endParaRPr sz="1100" dirty="0">
              <a:solidFill>
                <a:srgbClr val="231F20"/>
              </a:solidFill>
              <a:latin typeface="Calibri" panose="020F0502020204030204" pitchFamily="34" charset="0"/>
              <a:ea typeface="Palatino Linotype" panose="02040502050505030304"/>
              <a:cs typeface="Calibri" panose="020F0502020204030204" pitchFamily="34" charset="0"/>
              <a:sym typeface="Palatino Linotype" panose="02040502050505030304"/>
            </a:endParaRPr>
          </a:p>
        </p:txBody>
      </p:sp>
      <p:pic>
        <p:nvPicPr>
          <p:cNvPr id="92" name="Google Shape;92;p13"/>
          <p:cNvPicPr preferRelativeResize="0">
            <a:picLocks noGrp="1"/>
          </p:cNvPicPr>
          <p:nvPr>
            <p:ph type="body" idx="1"/>
          </p:nvPr>
        </p:nvPicPr>
        <p:blipFill>
          <a:blip r:embed="rId5"/>
          <a:srcRect/>
          <a:stretch>
            <a:fillRect/>
          </a:stretch>
        </p:blipFill>
        <p:spPr>
          <a:xfrm rot="449331">
            <a:off x="2468932" y="6001474"/>
            <a:ext cx="2330985" cy="1698043"/>
          </a:xfrm>
          <a:prstGeom prst="rect">
            <a:avLst/>
          </a:prstGeom>
          <a:noFill/>
          <a:ln>
            <a:noFill/>
          </a:ln>
        </p:spPr>
      </p:pic>
      <p:pic>
        <p:nvPicPr>
          <p:cNvPr id="5" name="Image 4">
            <a:extLst>
              <a:ext uri="{FF2B5EF4-FFF2-40B4-BE49-F238E27FC236}">
                <a16:creationId xmlns:a16="http://schemas.microsoft.com/office/drawing/2014/main" id="{57C68D38-8BFA-4E5B-93C6-A79A78B928B7}"/>
              </a:ext>
            </a:extLst>
          </p:cNvPr>
          <p:cNvPicPr>
            <a:picLocks noChangeAspect="1"/>
          </p:cNvPicPr>
          <p:nvPr/>
        </p:nvPicPr>
        <p:blipFill>
          <a:blip r:embed="rId6"/>
          <a:stretch>
            <a:fillRect/>
          </a:stretch>
        </p:blipFill>
        <p:spPr>
          <a:xfrm>
            <a:off x="-106384" y="-45930"/>
            <a:ext cx="5078408" cy="1707028"/>
          </a:xfrm>
          <a:prstGeom prst="rect">
            <a:avLst/>
          </a:prstGeom>
        </p:spPr>
      </p:pic>
      <p:pic>
        <p:nvPicPr>
          <p:cNvPr id="7" name="Image 6">
            <a:extLst>
              <a:ext uri="{FF2B5EF4-FFF2-40B4-BE49-F238E27FC236}">
                <a16:creationId xmlns:a16="http://schemas.microsoft.com/office/drawing/2014/main" id="{6192419B-3530-4D99-B822-DA27D9C67652}"/>
              </a:ext>
            </a:extLst>
          </p:cNvPr>
          <p:cNvPicPr>
            <a:picLocks noChangeAspect="1"/>
          </p:cNvPicPr>
          <p:nvPr/>
        </p:nvPicPr>
        <p:blipFill>
          <a:blip r:embed="rId7"/>
          <a:stretch>
            <a:fillRect/>
          </a:stretch>
        </p:blipFill>
        <p:spPr>
          <a:xfrm>
            <a:off x="5347693" y="3767947"/>
            <a:ext cx="5560034" cy="112785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112" name="Google Shape;112;p14"/>
          <p:cNvPicPr preferRelativeResize="0">
            <a:picLocks noGrp="1"/>
          </p:cNvPicPr>
          <p:nvPr>
            <p:ph type="body" idx="2"/>
          </p:nvPr>
        </p:nvPicPr>
        <p:blipFill>
          <a:blip r:embed="rId3"/>
          <a:srcRect/>
          <a:stretch>
            <a:fillRect/>
          </a:stretch>
        </p:blipFill>
        <p:spPr>
          <a:xfrm>
            <a:off x="823972" y="1331481"/>
            <a:ext cx="3078458" cy="2033905"/>
          </a:xfrm>
          <a:prstGeom prst="rect">
            <a:avLst/>
          </a:prstGeom>
        </p:spPr>
      </p:pic>
      <p:sp>
        <p:nvSpPr>
          <p:cNvPr id="99" name="Google Shape;99;p14"/>
          <p:cNvSpPr/>
          <p:nvPr/>
        </p:nvSpPr>
        <p:spPr>
          <a:xfrm>
            <a:off x="635" y="5289588"/>
            <a:ext cx="10908030" cy="2519880"/>
          </a:xfrm>
          <a:custGeom>
            <a:avLst/>
            <a:gdLst/>
            <a:ahLst/>
            <a:cxnLst/>
            <a:rect l="l" t="t" r="r" b="b"/>
            <a:pathLst>
              <a:path w="10908030" h="2753995" extrusionOk="0">
                <a:moveTo>
                  <a:pt x="10907991" y="0"/>
                </a:moveTo>
                <a:lnTo>
                  <a:pt x="0" y="0"/>
                </a:lnTo>
                <a:lnTo>
                  <a:pt x="0" y="2753995"/>
                </a:lnTo>
                <a:lnTo>
                  <a:pt x="10907991" y="2753995"/>
                </a:lnTo>
                <a:lnTo>
                  <a:pt x="10907991" y="0"/>
                </a:lnTo>
                <a:close/>
              </a:path>
            </a:pathLst>
          </a:custGeom>
          <a:solidFill>
            <a:schemeClr val="accent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rgbClr val="FFFFFF"/>
              </a:solidFill>
              <a:latin typeface="Palatino Linotype" panose="02040502050505030304"/>
              <a:ea typeface="Palatino Linotype" panose="02040502050505030304"/>
              <a:cs typeface="Palatino Linotype" panose="02040502050505030304"/>
              <a:sym typeface="Palatino Linotype" panose="02040502050505030304"/>
            </a:endParaRPr>
          </a:p>
          <a:p>
            <a:pPr marL="0" marR="0" lvl="0" indent="0" algn="l" rtl="0">
              <a:spcBef>
                <a:spcPts val="0"/>
              </a:spcBef>
              <a:spcAft>
                <a:spcPts val="0"/>
              </a:spcAft>
              <a:buNone/>
            </a:pPr>
            <a:endParaRPr sz="1800" dirty="0">
              <a:solidFill>
                <a:srgbClr val="FFFFFF"/>
              </a:solidFill>
              <a:latin typeface="Palatino Linotype" panose="02040502050505030304"/>
              <a:ea typeface="Palatino Linotype" panose="02040502050505030304"/>
              <a:cs typeface="Palatino Linotype" panose="02040502050505030304"/>
              <a:sym typeface="Palatino Linotype" panose="02040502050505030304"/>
            </a:endParaRPr>
          </a:p>
        </p:txBody>
      </p:sp>
      <p:sp>
        <p:nvSpPr>
          <p:cNvPr id="100" name="Google Shape;100;p14"/>
          <p:cNvSpPr/>
          <p:nvPr/>
        </p:nvSpPr>
        <p:spPr>
          <a:xfrm>
            <a:off x="823973" y="6307525"/>
            <a:ext cx="150609" cy="112255"/>
          </a:xfrm>
          <a:prstGeom prst="rect">
            <a:avLst/>
          </a:prstGeom>
          <a:blipFill rotWithShape="1">
            <a:blip r:embed="rId4"/>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1" name="Google Shape;101;p14"/>
          <p:cNvSpPr/>
          <p:nvPr/>
        </p:nvSpPr>
        <p:spPr>
          <a:xfrm>
            <a:off x="823972" y="6729215"/>
            <a:ext cx="150609" cy="112255"/>
          </a:xfrm>
          <a:prstGeom prst="rect">
            <a:avLst/>
          </a:prstGeom>
          <a:blipFill rotWithShape="1">
            <a:blip r:embed="rId5"/>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2" name="Google Shape;102;p14"/>
          <p:cNvSpPr/>
          <p:nvPr/>
        </p:nvSpPr>
        <p:spPr>
          <a:xfrm>
            <a:off x="754181" y="6210723"/>
            <a:ext cx="290195" cy="294640"/>
          </a:xfrm>
          <a:custGeom>
            <a:avLst/>
            <a:gdLst/>
            <a:ahLst/>
            <a:cxnLst/>
            <a:rect l="l" t="t" r="r" b="b"/>
            <a:pathLst>
              <a:path w="290194" h="294639" extrusionOk="0">
                <a:moveTo>
                  <a:pt x="0" y="294081"/>
                </a:moveTo>
                <a:lnTo>
                  <a:pt x="289864" y="294081"/>
                </a:lnTo>
                <a:lnTo>
                  <a:pt x="289864" y="0"/>
                </a:lnTo>
                <a:lnTo>
                  <a:pt x="0" y="0"/>
                </a:lnTo>
                <a:lnTo>
                  <a:pt x="0" y="294081"/>
                </a:lnTo>
                <a:close/>
              </a:path>
            </a:pathLst>
          </a:custGeom>
          <a:noFill/>
          <a:ln w="177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3" name="Google Shape;103;p14"/>
          <p:cNvSpPr/>
          <p:nvPr/>
        </p:nvSpPr>
        <p:spPr>
          <a:xfrm>
            <a:off x="757322" y="6626855"/>
            <a:ext cx="290195" cy="297098"/>
          </a:xfrm>
          <a:custGeom>
            <a:avLst/>
            <a:gdLst/>
            <a:ahLst/>
            <a:cxnLst/>
            <a:rect l="l" t="t" r="r" b="b"/>
            <a:pathLst>
              <a:path w="290194" h="294640" extrusionOk="0">
                <a:moveTo>
                  <a:pt x="0" y="294081"/>
                </a:moveTo>
                <a:lnTo>
                  <a:pt x="289864" y="294081"/>
                </a:lnTo>
                <a:lnTo>
                  <a:pt x="289864" y="0"/>
                </a:lnTo>
                <a:lnTo>
                  <a:pt x="0" y="0"/>
                </a:lnTo>
                <a:lnTo>
                  <a:pt x="0" y="294081"/>
                </a:lnTo>
                <a:close/>
              </a:path>
            </a:pathLst>
          </a:custGeom>
          <a:noFill/>
          <a:ln w="177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4" name="Google Shape;104;p14"/>
          <p:cNvSpPr txBox="1"/>
          <p:nvPr/>
        </p:nvSpPr>
        <p:spPr>
          <a:xfrm>
            <a:off x="797275" y="3507651"/>
            <a:ext cx="3021300" cy="1530300"/>
          </a:xfrm>
          <a:prstGeom prst="rect">
            <a:avLst/>
          </a:prstGeom>
          <a:noFill/>
          <a:ln>
            <a:noFill/>
          </a:ln>
        </p:spPr>
        <p:txBody>
          <a:bodyPr spcFirstLastPara="1" wrap="square" lIns="0" tIns="12700" rIns="0" bIns="0" anchor="t" anchorCtr="0">
            <a:noAutofit/>
          </a:bodyPr>
          <a:lstStyle/>
          <a:p>
            <a:pPr marL="12700" marR="5080" lvl="0">
              <a:lnSpc>
                <a:spcPct val="139000"/>
              </a:lnSpc>
            </a:pPr>
            <a:r>
              <a:rPr lang="fr-FR" sz="1000" b="1" dirty="0">
                <a:solidFill>
                  <a:srgbClr val="262626"/>
                </a:solidFill>
                <a:latin typeface="Calibri" panose="020F0502020204030204" pitchFamily="34" charset="0"/>
                <a:ea typeface="Palatino Linotype" panose="02040502050505030304"/>
                <a:cs typeface="Calibri" panose="020F0502020204030204" pitchFamily="34" charset="0"/>
                <a:sym typeface="Palatino Linotype" panose="02040502050505030304"/>
              </a:rPr>
              <a:t>Fast </a:t>
            </a:r>
            <a:r>
              <a:rPr lang="fr-FR" sz="1000" b="1" dirty="0" err="1">
                <a:solidFill>
                  <a:srgbClr val="262626"/>
                </a:solidFill>
                <a:latin typeface="Calibri" panose="020F0502020204030204" pitchFamily="34" charset="0"/>
                <a:ea typeface="Palatino Linotype" panose="02040502050505030304"/>
                <a:cs typeface="Calibri" panose="020F0502020204030204" pitchFamily="34" charset="0"/>
                <a:sym typeface="Palatino Linotype" panose="02040502050505030304"/>
              </a:rPr>
              <a:t>Remote</a:t>
            </a:r>
            <a:r>
              <a:rPr lang="fr-FR" sz="1000" b="1" dirty="0">
                <a:solidFill>
                  <a:srgbClr val="262626"/>
                </a:solidFill>
                <a:latin typeface="Calibri" panose="020F0502020204030204" pitchFamily="34" charset="0"/>
                <a:ea typeface="Palatino Linotype" panose="02040502050505030304"/>
                <a:cs typeface="Calibri" panose="020F0502020204030204" pitchFamily="34" charset="0"/>
                <a:sym typeface="Palatino Linotype" panose="02040502050505030304"/>
              </a:rPr>
              <a:t> Printing</a:t>
            </a:r>
            <a:r>
              <a:rPr lang="fr-FR" sz="1000" b="1" dirty="0">
                <a:solidFill>
                  <a:schemeClr val="dk1"/>
                </a:solidFill>
                <a:latin typeface="Calibri" panose="020F0502020204030204" pitchFamily="34" charset="0"/>
                <a:ea typeface="Palatino Linotype" panose="02040502050505030304"/>
                <a:cs typeface="Calibri" panose="020F0502020204030204" pitchFamily="34" charset="0"/>
                <a:sym typeface="Palatino Linotype" panose="02040502050505030304"/>
              </a:rPr>
              <a:t>.</a:t>
            </a:r>
            <a:endParaRPr sz="1000" dirty="0">
              <a:solidFill>
                <a:schemeClr val="dk1"/>
              </a:solidFill>
              <a:latin typeface="Calibri" panose="020F0502020204030204" pitchFamily="34" charset="0"/>
              <a:ea typeface="Palatino Linotype" panose="02040502050505030304"/>
              <a:cs typeface="Calibri" panose="020F0502020204030204" pitchFamily="34" charset="0"/>
              <a:sym typeface="Palatino Linotype" panose="02040502050505030304"/>
            </a:endParaRPr>
          </a:p>
          <a:p>
            <a:pPr marL="12700" marR="5080" lvl="0">
              <a:lnSpc>
                <a:spcPct val="139000"/>
              </a:lnSpc>
              <a:spcBef>
                <a:spcPts val="700"/>
              </a:spcBef>
            </a:pPr>
            <a:r>
              <a:rPr lang="en-US" sz="1000" dirty="0">
                <a:solidFill>
                  <a:srgbClr val="231F20"/>
                </a:solidFill>
                <a:latin typeface="Calibri" panose="020F0502020204030204" pitchFamily="34" charset="0"/>
                <a:cs typeface="Calibri" panose="020F0502020204030204" pitchFamily="34" charset="0"/>
                <a:sym typeface="Palatino Linotype" panose="02040502050505030304"/>
              </a:rPr>
              <a:t>Remote printing eliminates the need for laborious email attachments. </a:t>
            </a:r>
            <a:r>
              <a:rPr lang="en-US" sz="1000" i="1" dirty="0">
                <a:solidFill>
                  <a:srgbClr val="231F20"/>
                </a:solidFill>
                <a:latin typeface="Calibri" panose="020F0502020204030204" pitchFamily="34" charset="0"/>
                <a:cs typeface="Calibri" panose="020F0502020204030204" pitchFamily="34" charset="0"/>
                <a:sym typeface="Palatino Linotype" panose="02040502050505030304"/>
              </a:rPr>
              <a:t>The Virtual </a:t>
            </a:r>
            <a:r>
              <a:rPr lang="en-US" sz="1000" b="1" i="1" dirty="0">
                <a:solidFill>
                  <a:srgbClr val="231F20"/>
                </a:solidFill>
                <a:latin typeface="Calibri" panose="020F0502020204030204" pitchFamily="34" charset="0"/>
                <a:cs typeface="Calibri" panose="020F0502020204030204" pitchFamily="34" charset="0"/>
                <a:sym typeface="Palatino Linotype" panose="02040502050505030304"/>
              </a:rPr>
              <a:t>Printer </a:t>
            </a:r>
            <a:r>
              <a:rPr lang="en-US" sz="1000" dirty="0">
                <a:solidFill>
                  <a:schemeClr val="dk1"/>
                </a:solidFill>
                <a:latin typeface="Calibri" panose="020F0502020204030204" pitchFamily="34" charset="0"/>
                <a:ea typeface="Palatino Linotype" panose="02040502050505030304"/>
                <a:cs typeface="Calibri" panose="020F0502020204030204" pitchFamily="34" charset="0"/>
                <a:sym typeface="Palatino Linotype" panose="02040502050505030304"/>
              </a:rPr>
              <a:t>works by reducing size of print jobs,</a:t>
            </a:r>
            <a:r>
              <a:rPr lang="en-US" sz="1000" dirty="0">
                <a:solidFill>
                  <a:srgbClr val="231F20"/>
                </a:solidFill>
                <a:latin typeface="Calibri" panose="020F0502020204030204" pitchFamily="34" charset="0"/>
                <a:cs typeface="Calibri" panose="020F0502020204030204" pitchFamily="34" charset="0"/>
                <a:sym typeface="Palatino Linotype" panose="02040502050505030304"/>
              </a:rPr>
              <a:t> which greatly simplifies the process. </a:t>
            </a:r>
            <a:r>
              <a:rPr lang="en-US" sz="1000" b="1" i="1" dirty="0">
                <a:solidFill>
                  <a:srgbClr val="231F20"/>
                </a:solidFill>
                <a:latin typeface="Calibri" panose="020F0502020204030204" pitchFamily="34" charset="0"/>
                <a:cs typeface="Calibri" panose="020F0502020204030204" pitchFamily="34" charset="0"/>
                <a:sym typeface="Palatino Linotype" panose="02040502050505030304"/>
              </a:rPr>
              <a:t>TSplus Virtual </a:t>
            </a:r>
            <a:r>
              <a:rPr lang="en-US" sz="1000" b="1" i="1" dirty="0">
                <a:solidFill>
                  <a:schemeClr val="dk1"/>
                </a:solidFill>
                <a:latin typeface="Calibri" panose="020F0502020204030204" pitchFamily="34" charset="0"/>
                <a:cs typeface="Calibri" panose="020F0502020204030204" pitchFamily="34" charset="0"/>
                <a:sym typeface="Palatino Linotype" panose="02040502050505030304"/>
              </a:rPr>
              <a:t>Printer</a:t>
            </a:r>
            <a:r>
              <a:rPr lang="en-US" sz="1000" b="1" dirty="0">
                <a:solidFill>
                  <a:schemeClr val="dk1"/>
                </a:solidFill>
                <a:latin typeface="Calibri" panose="020F0502020204030204" pitchFamily="34" charset="0"/>
                <a:ea typeface="Palatino Linotype" panose="02040502050505030304"/>
                <a:cs typeface="Calibri" panose="020F0502020204030204" pitchFamily="34" charset="0"/>
                <a:sym typeface="Palatino Linotype" panose="02040502050505030304"/>
              </a:rPr>
              <a:t> </a:t>
            </a:r>
            <a:r>
              <a:rPr lang="en-US" sz="1000" dirty="0">
                <a:solidFill>
                  <a:schemeClr val="dk1"/>
                </a:solidFill>
                <a:latin typeface="Calibri" panose="020F0502020204030204" pitchFamily="34" charset="0"/>
                <a:ea typeface="Palatino Linotype" panose="02040502050505030304"/>
                <a:cs typeface="Calibri" panose="020F0502020204030204" pitchFamily="34" charset="0"/>
                <a:sym typeface="Palatino Linotype" panose="02040502050505030304"/>
              </a:rPr>
              <a:t>speeds up data transfer for a fast and high-quality printing job</a:t>
            </a:r>
            <a:r>
              <a:rPr lang="fr-FR" sz="1000" dirty="0">
                <a:solidFill>
                  <a:schemeClr val="dk1"/>
                </a:solidFill>
                <a:latin typeface="Calibri" panose="020F0502020204030204" pitchFamily="34" charset="0"/>
                <a:ea typeface="Palatino Linotype" panose="02040502050505030304"/>
                <a:cs typeface="Calibri" panose="020F0502020204030204" pitchFamily="34" charset="0"/>
                <a:sym typeface="Palatino Linotype" panose="02040502050505030304"/>
              </a:rPr>
              <a:t>. </a:t>
            </a:r>
            <a:r>
              <a:rPr lang="fr-FR" sz="1000" dirty="0" err="1">
                <a:solidFill>
                  <a:schemeClr val="dk1"/>
                </a:solidFill>
                <a:latin typeface="Calibri" panose="020F0502020204030204" pitchFamily="34" charset="0"/>
                <a:ea typeface="Palatino Linotype" panose="02040502050505030304"/>
                <a:cs typeface="Calibri" panose="020F0502020204030204" pitchFamily="34" charset="0"/>
                <a:sym typeface="Palatino Linotype" panose="02040502050505030304"/>
              </a:rPr>
              <a:t>Get</a:t>
            </a:r>
            <a:r>
              <a:rPr lang="fr-FR" sz="1000" dirty="0">
                <a:solidFill>
                  <a:schemeClr val="dk1"/>
                </a:solidFill>
                <a:latin typeface="Calibri" panose="020F0502020204030204" pitchFamily="34" charset="0"/>
                <a:ea typeface="Palatino Linotype" panose="02040502050505030304"/>
                <a:cs typeface="Calibri" panose="020F0502020204030204" pitchFamily="34" charset="0"/>
                <a:sym typeface="Palatino Linotype" panose="02040502050505030304"/>
              </a:rPr>
              <a:t> instant printing </a:t>
            </a:r>
            <a:r>
              <a:rPr lang="fr-FR" sz="1000" dirty="0" err="1">
                <a:solidFill>
                  <a:schemeClr val="dk1"/>
                </a:solidFill>
                <a:latin typeface="Calibri" panose="020F0502020204030204" pitchFamily="34" charset="0"/>
                <a:ea typeface="Palatino Linotype" panose="02040502050505030304"/>
                <a:cs typeface="Calibri" panose="020F0502020204030204" pitchFamily="34" charset="0"/>
                <a:sym typeface="Palatino Linotype" panose="02040502050505030304"/>
              </a:rPr>
              <a:t>from</a:t>
            </a:r>
            <a:r>
              <a:rPr lang="fr-FR" sz="1000" dirty="0">
                <a:solidFill>
                  <a:schemeClr val="dk1"/>
                </a:solidFill>
                <a:latin typeface="Calibri" panose="020F0502020204030204" pitchFamily="34" charset="0"/>
                <a:ea typeface="Palatino Linotype" panose="02040502050505030304"/>
                <a:cs typeface="Calibri" panose="020F0502020204030204" pitchFamily="34" charset="0"/>
                <a:sym typeface="Palatino Linotype" panose="02040502050505030304"/>
              </a:rPr>
              <a:t> </a:t>
            </a:r>
            <a:r>
              <a:rPr lang="fr-FR" sz="1000" dirty="0" err="1">
                <a:solidFill>
                  <a:schemeClr val="dk1"/>
                </a:solidFill>
                <a:latin typeface="Calibri" panose="020F0502020204030204" pitchFamily="34" charset="0"/>
                <a:ea typeface="Palatino Linotype" panose="02040502050505030304"/>
                <a:cs typeface="Calibri" panose="020F0502020204030204" pitchFamily="34" charset="0"/>
                <a:sym typeface="Palatino Linotype" panose="02040502050505030304"/>
              </a:rPr>
              <a:t>anywhere</a:t>
            </a:r>
            <a:r>
              <a:rPr lang="fr-FR" sz="1000" dirty="0">
                <a:solidFill>
                  <a:schemeClr val="dk1"/>
                </a:solidFill>
                <a:latin typeface="Calibri" panose="020F0502020204030204" pitchFamily="34" charset="0"/>
                <a:ea typeface="Palatino Linotype" panose="02040502050505030304"/>
                <a:cs typeface="Calibri" panose="020F0502020204030204" pitchFamily="34" charset="0"/>
                <a:sym typeface="Palatino Linotype" panose="02040502050505030304"/>
              </a:rPr>
              <a:t>!</a:t>
            </a:r>
            <a:endParaRPr sz="1000" dirty="0">
              <a:solidFill>
                <a:schemeClr val="dk1"/>
              </a:solidFill>
              <a:latin typeface="Calibri" panose="020F0502020204030204" pitchFamily="34" charset="0"/>
              <a:ea typeface="Palatino Linotype" panose="02040502050505030304"/>
              <a:cs typeface="Calibri" panose="020F0502020204030204" pitchFamily="34" charset="0"/>
              <a:sym typeface="Palatino Linotype" panose="02040502050505030304"/>
            </a:endParaRPr>
          </a:p>
        </p:txBody>
      </p:sp>
      <p:sp>
        <p:nvSpPr>
          <p:cNvPr id="105" name="Google Shape;105;p14"/>
          <p:cNvSpPr txBox="1"/>
          <p:nvPr/>
        </p:nvSpPr>
        <p:spPr>
          <a:xfrm>
            <a:off x="4346343" y="1327435"/>
            <a:ext cx="2664009" cy="2534920"/>
          </a:xfrm>
          <a:prstGeom prst="rect">
            <a:avLst/>
          </a:prstGeom>
          <a:noFill/>
          <a:ln>
            <a:noFill/>
          </a:ln>
        </p:spPr>
        <p:txBody>
          <a:bodyPr spcFirstLastPara="1" wrap="square" lIns="0" tIns="12700" rIns="0" bIns="0" anchor="t" anchorCtr="0">
            <a:noAutofit/>
          </a:bodyPr>
          <a:lstStyle/>
          <a:p>
            <a:pPr marL="12700" marR="5080" lvl="0">
              <a:lnSpc>
                <a:spcPct val="139000"/>
              </a:lnSpc>
              <a:spcAft>
                <a:spcPts val="600"/>
              </a:spcAft>
              <a:buClr>
                <a:srgbClr val="262626"/>
              </a:buClr>
              <a:buSzPts val="990"/>
            </a:pPr>
            <a:r>
              <a:rPr lang="fr-FR" sz="1000" b="1" dirty="0">
                <a:solidFill>
                  <a:srgbClr val="262626"/>
                </a:solidFill>
                <a:latin typeface="Calibri" panose="020F0502020204030204" pitchFamily="34" charset="0"/>
                <a:ea typeface="Palatino Linotype" panose="02040502050505030304"/>
                <a:cs typeface="Calibri" panose="020F0502020204030204" pitchFamily="34" charset="0"/>
                <a:sym typeface="Palatino Linotype" panose="02040502050505030304"/>
              </a:rPr>
              <a:t>Secure </a:t>
            </a:r>
            <a:r>
              <a:rPr lang="fr-FR" sz="1000" b="1" dirty="0" err="1">
                <a:solidFill>
                  <a:srgbClr val="262626"/>
                </a:solidFill>
                <a:latin typeface="Calibri" panose="020F0502020204030204" pitchFamily="34" charset="0"/>
                <a:ea typeface="Palatino Linotype" panose="02040502050505030304"/>
                <a:cs typeface="Calibri" panose="020F0502020204030204" pitchFamily="34" charset="0"/>
                <a:sym typeface="Palatino Linotype" panose="02040502050505030304"/>
              </a:rPr>
              <a:t>Remote</a:t>
            </a:r>
            <a:r>
              <a:rPr lang="fr-FR" sz="1000" b="1" dirty="0">
                <a:solidFill>
                  <a:srgbClr val="262626"/>
                </a:solidFill>
                <a:latin typeface="Calibri" panose="020F0502020204030204" pitchFamily="34" charset="0"/>
                <a:ea typeface="Palatino Linotype" panose="02040502050505030304"/>
                <a:cs typeface="Calibri" panose="020F0502020204030204" pitchFamily="34" charset="0"/>
                <a:sym typeface="Palatino Linotype" panose="02040502050505030304"/>
              </a:rPr>
              <a:t> Printing.</a:t>
            </a:r>
            <a:r>
              <a:rPr lang="fr-FR" sz="1000" dirty="0">
                <a:solidFill>
                  <a:srgbClr val="262626"/>
                </a:solidFill>
                <a:latin typeface="Calibri" panose="020F0502020204030204" pitchFamily="34" charset="0"/>
                <a:ea typeface="Palatino Linotype" panose="02040502050505030304"/>
                <a:cs typeface="Calibri" panose="020F0502020204030204" pitchFamily="34" charset="0"/>
                <a:sym typeface="Palatino Linotype" panose="02040502050505030304"/>
              </a:rPr>
              <a:t> </a:t>
            </a:r>
            <a:endParaRPr sz="1000" dirty="0">
              <a:solidFill>
                <a:schemeClr val="dk1"/>
              </a:solidFill>
              <a:latin typeface="Calibri" panose="020F0502020204030204" pitchFamily="34" charset="0"/>
              <a:ea typeface="Palatino Linotype" panose="02040502050505030304"/>
              <a:cs typeface="Calibri" panose="020F0502020204030204" pitchFamily="34" charset="0"/>
              <a:sym typeface="Palatino Linotype" panose="02040502050505030304"/>
            </a:endParaRPr>
          </a:p>
          <a:p>
            <a:pPr marL="12700" marR="5080" lvl="0">
              <a:lnSpc>
                <a:spcPct val="139000"/>
              </a:lnSpc>
              <a:spcBef>
                <a:spcPts val="100"/>
              </a:spcBef>
              <a:spcAft>
                <a:spcPts val="600"/>
              </a:spcAft>
              <a:buClr>
                <a:schemeClr val="dk1"/>
              </a:buClr>
              <a:buSzPts val="990"/>
            </a:pPr>
            <a:r>
              <a:rPr lang="en-US" sz="1000" b="1" i="1" dirty="0">
                <a:solidFill>
                  <a:srgbClr val="231F20"/>
                </a:solidFill>
                <a:latin typeface="Calibri" panose="020F0502020204030204" pitchFamily="34" charset="0"/>
                <a:cs typeface="Calibri" panose="020F0502020204030204" pitchFamily="34" charset="0"/>
                <a:sym typeface="Palatino Linotype" panose="02040502050505030304"/>
              </a:rPr>
              <a:t>TSplus Virtual Printer</a:t>
            </a:r>
            <a:r>
              <a:rPr lang="en-US" sz="1000" dirty="0">
                <a:solidFill>
                  <a:schemeClr val="dk1"/>
                </a:solidFill>
                <a:latin typeface="Calibri" panose="020F0502020204030204" pitchFamily="34" charset="0"/>
                <a:ea typeface="Palatino Linotype" panose="02040502050505030304"/>
                <a:cs typeface="Calibri" panose="020F0502020204030204" pitchFamily="34" charset="0"/>
                <a:sym typeface="Palatino Linotype" panose="02040502050505030304"/>
              </a:rPr>
              <a:t> is bound by your organization’ security: The print jobs are run within the corporate network and benefit from all security measures already in place such as user authentication, data encryption, transmission encryption. Print any file securely stored on your corporate network with confidence that your data will stay safe</a:t>
            </a:r>
            <a:r>
              <a:rPr lang="fr-FR" sz="1000" dirty="0">
                <a:solidFill>
                  <a:schemeClr val="dk1"/>
                </a:solidFill>
                <a:latin typeface="Calibri" panose="020F0502020204030204" pitchFamily="34" charset="0"/>
                <a:ea typeface="Palatino Linotype" panose="02040502050505030304"/>
                <a:cs typeface="Calibri" panose="020F0502020204030204" pitchFamily="34" charset="0"/>
                <a:sym typeface="Palatino Linotype" panose="02040502050505030304"/>
              </a:rPr>
              <a:t>.</a:t>
            </a:r>
            <a:endParaRPr sz="1000" dirty="0">
              <a:solidFill>
                <a:schemeClr val="dk1"/>
              </a:solidFill>
              <a:latin typeface="Calibri" panose="020F0502020204030204" pitchFamily="34" charset="0"/>
              <a:ea typeface="Palatino Linotype" panose="02040502050505030304"/>
              <a:cs typeface="Calibri" panose="020F0502020204030204" pitchFamily="34" charset="0"/>
              <a:sym typeface="Palatino Linotype" panose="02040502050505030304"/>
            </a:endParaRPr>
          </a:p>
          <a:p>
            <a:pPr marL="12700" marR="5080" lvl="0">
              <a:lnSpc>
                <a:spcPct val="139000"/>
              </a:lnSpc>
              <a:spcBef>
                <a:spcPts val="100"/>
              </a:spcBef>
              <a:buClr>
                <a:srgbClr val="262626"/>
              </a:buClr>
              <a:buSzPts val="990"/>
            </a:pPr>
            <a:r>
              <a:rPr lang="fr-FR" sz="1000" b="1" dirty="0">
                <a:solidFill>
                  <a:srgbClr val="262626"/>
                </a:solidFill>
                <a:latin typeface="Calibri" panose="020F0502020204030204" pitchFamily="34" charset="0"/>
                <a:ea typeface="Palatino Linotype" panose="02040502050505030304"/>
                <a:cs typeface="Calibri" panose="020F0502020204030204" pitchFamily="34" charset="0"/>
                <a:sym typeface="Palatino Linotype" panose="02040502050505030304"/>
              </a:rPr>
              <a:t>Printing </a:t>
            </a:r>
            <a:r>
              <a:rPr lang="fr-FR" sz="1000" b="1" dirty="0" err="1">
                <a:solidFill>
                  <a:srgbClr val="262626"/>
                </a:solidFill>
                <a:latin typeface="Calibri" panose="020F0502020204030204" pitchFamily="34" charset="0"/>
                <a:ea typeface="Palatino Linotype" panose="02040502050505030304"/>
                <a:cs typeface="Calibri" panose="020F0502020204030204" pitchFamily="34" charset="0"/>
                <a:sym typeface="Palatino Linotype" panose="02040502050505030304"/>
              </a:rPr>
              <a:t>with</a:t>
            </a:r>
            <a:r>
              <a:rPr lang="fr-FR" sz="1000" b="1" dirty="0">
                <a:solidFill>
                  <a:srgbClr val="262626"/>
                </a:solidFill>
                <a:latin typeface="Calibri" panose="020F0502020204030204" pitchFamily="34" charset="0"/>
                <a:ea typeface="Palatino Linotype" panose="02040502050505030304"/>
                <a:cs typeface="Calibri" panose="020F0502020204030204" pitchFamily="34" charset="0"/>
                <a:sym typeface="Palatino Linotype" panose="02040502050505030304"/>
              </a:rPr>
              <a:t> </a:t>
            </a:r>
            <a:r>
              <a:rPr lang="en-US" sz="1000" b="1" i="1" dirty="0">
                <a:solidFill>
                  <a:srgbClr val="231F20"/>
                </a:solidFill>
                <a:latin typeface="Calibri" panose="020F0502020204030204" pitchFamily="34" charset="0"/>
                <a:cs typeface="Calibri" panose="020F0502020204030204" pitchFamily="34" charset="0"/>
                <a:sym typeface="Palatino Linotype" panose="02040502050505030304"/>
              </a:rPr>
              <a:t>TSplus Virtual Printer</a:t>
            </a:r>
            <a:r>
              <a:rPr lang="en-US" sz="1000" dirty="0">
                <a:solidFill>
                  <a:schemeClr val="dk1"/>
                </a:solidFill>
                <a:latin typeface="Calibri" panose="020F0502020204030204" pitchFamily="34" charset="0"/>
                <a:ea typeface="Palatino Linotype" panose="02040502050505030304"/>
                <a:cs typeface="Calibri" panose="020F0502020204030204" pitchFamily="34" charset="0"/>
                <a:sym typeface="Palatino Linotype" panose="02040502050505030304"/>
              </a:rPr>
              <a:t> </a:t>
            </a:r>
            <a:r>
              <a:rPr lang="en-US" sz="1000" b="1" dirty="0">
                <a:solidFill>
                  <a:srgbClr val="262626"/>
                </a:solidFill>
                <a:latin typeface="Calibri" panose="020F0502020204030204" pitchFamily="34" charset="0"/>
                <a:ea typeface="Palatino Linotype" panose="02040502050505030304"/>
                <a:cs typeface="Calibri" panose="020F0502020204030204" pitchFamily="34" charset="0"/>
                <a:sym typeface="Palatino Linotype" panose="02040502050505030304"/>
              </a:rPr>
              <a:t>is an isolated process which works per individual session, so there is no risk of confidential information leaks.</a:t>
            </a:r>
            <a:r>
              <a:rPr lang="fr-FR" sz="1000" dirty="0">
                <a:solidFill>
                  <a:schemeClr val="dk1"/>
                </a:solidFill>
                <a:latin typeface="Calibri" panose="020F0502020204030204" pitchFamily="34" charset="0"/>
                <a:ea typeface="Palatino Linotype" panose="02040502050505030304"/>
                <a:cs typeface="Calibri" panose="020F0502020204030204" pitchFamily="34" charset="0"/>
                <a:sym typeface="Palatino Linotype" panose="02040502050505030304"/>
              </a:rPr>
              <a:t> </a:t>
            </a:r>
            <a:endParaRPr sz="1000" dirty="0">
              <a:solidFill>
                <a:schemeClr val="dk1"/>
              </a:solidFill>
              <a:latin typeface="Calibri" panose="020F0502020204030204" pitchFamily="34" charset="0"/>
              <a:ea typeface="Palatino Linotype" panose="02040502050505030304"/>
              <a:cs typeface="Calibri" panose="020F0502020204030204" pitchFamily="34" charset="0"/>
              <a:sym typeface="Palatino Linotype" panose="02040502050505030304"/>
            </a:endParaRPr>
          </a:p>
        </p:txBody>
      </p:sp>
      <p:sp>
        <p:nvSpPr>
          <p:cNvPr id="106" name="Google Shape;106;p14"/>
          <p:cNvSpPr txBox="1"/>
          <p:nvPr/>
        </p:nvSpPr>
        <p:spPr>
          <a:xfrm>
            <a:off x="7434717" y="3527811"/>
            <a:ext cx="3177540" cy="1560596"/>
          </a:xfrm>
          <a:prstGeom prst="rect">
            <a:avLst/>
          </a:prstGeom>
          <a:noFill/>
          <a:ln>
            <a:noFill/>
          </a:ln>
        </p:spPr>
        <p:txBody>
          <a:bodyPr spcFirstLastPara="1" wrap="square" lIns="0" tIns="12700" rIns="0" bIns="0" anchor="t" anchorCtr="0">
            <a:noAutofit/>
          </a:bodyPr>
          <a:lstStyle/>
          <a:p>
            <a:pPr marL="12700" marR="5080" lvl="0">
              <a:lnSpc>
                <a:spcPct val="139000"/>
              </a:lnSpc>
              <a:spcAft>
                <a:spcPts val="600"/>
              </a:spcAft>
              <a:buClr>
                <a:schemeClr val="dk1"/>
              </a:buClr>
              <a:buSzPts val="990"/>
            </a:pPr>
            <a:r>
              <a:rPr lang="fr-FR" sz="1000" b="1" dirty="0">
                <a:solidFill>
                  <a:schemeClr val="dk1"/>
                </a:solidFill>
                <a:latin typeface="Calibri" panose="020F0502020204030204" pitchFamily="34" charset="0"/>
                <a:ea typeface="Palatino Linotype" panose="02040502050505030304"/>
                <a:cs typeface="Calibri" panose="020F0502020204030204" pitchFamily="34" charset="0"/>
                <a:sym typeface="Palatino Linotype" panose="02040502050505030304"/>
              </a:rPr>
              <a:t>Flexible </a:t>
            </a:r>
            <a:r>
              <a:rPr lang="fr-FR" sz="1000" b="1" dirty="0" err="1">
                <a:solidFill>
                  <a:schemeClr val="dk1"/>
                </a:solidFill>
                <a:latin typeface="Calibri" panose="020F0502020204030204" pitchFamily="34" charset="0"/>
                <a:ea typeface="Palatino Linotype" panose="02040502050505030304"/>
                <a:cs typeface="Calibri" panose="020F0502020204030204" pitchFamily="34" charset="0"/>
                <a:sym typeface="Palatino Linotype" panose="02040502050505030304"/>
              </a:rPr>
              <a:t>Remote</a:t>
            </a:r>
            <a:r>
              <a:rPr lang="fr-FR" sz="1000" b="1" dirty="0">
                <a:solidFill>
                  <a:schemeClr val="dk1"/>
                </a:solidFill>
                <a:latin typeface="Calibri" panose="020F0502020204030204" pitchFamily="34" charset="0"/>
                <a:ea typeface="Palatino Linotype" panose="02040502050505030304"/>
                <a:cs typeface="Calibri" panose="020F0502020204030204" pitchFamily="34" charset="0"/>
                <a:sym typeface="Palatino Linotype" panose="02040502050505030304"/>
              </a:rPr>
              <a:t> Printing.</a:t>
            </a:r>
          </a:p>
          <a:p>
            <a:pPr marL="12700" marR="5080" lvl="0">
              <a:lnSpc>
                <a:spcPct val="139000"/>
              </a:lnSpc>
              <a:buClr>
                <a:schemeClr val="dk1"/>
              </a:buClr>
              <a:buSzPts val="990"/>
            </a:pPr>
            <a:r>
              <a:rPr lang="en-US" sz="1000" b="1" i="1" dirty="0">
                <a:solidFill>
                  <a:srgbClr val="231F20"/>
                </a:solidFill>
                <a:latin typeface="Calibri" panose="020F0502020204030204" pitchFamily="34" charset="0"/>
                <a:cs typeface="Calibri" panose="020F0502020204030204" pitchFamily="34" charset="0"/>
                <a:sym typeface="Palatino Linotype" panose="02040502050505030304"/>
              </a:rPr>
              <a:t>TSplus Virtual Printer</a:t>
            </a:r>
            <a:r>
              <a:rPr lang="en-US" sz="1000" dirty="0">
                <a:solidFill>
                  <a:schemeClr val="dk1"/>
                </a:solidFill>
                <a:latin typeface="Calibri" panose="020F0502020204030204" pitchFamily="34" charset="0"/>
                <a:ea typeface="Palatino Linotype" panose="02040502050505030304"/>
                <a:cs typeface="Calibri" panose="020F0502020204030204" pitchFamily="34" charset="0"/>
                <a:sym typeface="Palatino Linotype" panose="02040502050505030304"/>
              </a:rPr>
              <a:t> adapts to your needs to save you time and money: compatible with all brands of printer, it works both in single and multi-users environments! </a:t>
            </a:r>
          </a:p>
          <a:p>
            <a:pPr marL="12700" marR="5080" lvl="0">
              <a:lnSpc>
                <a:spcPct val="139000"/>
              </a:lnSpc>
              <a:buClr>
                <a:schemeClr val="dk1"/>
              </a:buClr>
              <a:buSzPts val="990"/>
            </a:pPr>
            <a:r>
              <a:rPr lang="en-US" sz="1000" dirty="0">
                <a:solidFill>
                  <a:schemeClr val="dk1"/>
                </a:solidFill>
                <a:latin typeface="Calibri" panose="020F0502020204030204" pitchFamily="34" charset="0"/>
                <a:ea typeface="Palatino Linotype" panose="02040502050505030304"/>
                <a:cs typeface="Calibri" panose="020F0502020204030204" pitchFamily="34" charset="0"/>
                <a:sym typeface="Palatino Linotype" panose="02040502050505030304"/>
              </a:rPr>
              <a:t>Benefit from both standard and specific printing features with the best quality: color &amp; resolution; paper size, orientation…</a:t>
            </a:r>
            <a:endParaRPr sz="1000" dirty="0">
              <a:solidFill>
                <a:schemeClr val="dk1"/>
              </a:solidFill>
              <a:latin typeface="Calibri" panose="020F0502020204030204" pitchFamily="34" charset="0"/>
              <a:ea typeface="Palatino Linotype" panose="02040502050505030304"/>
              <a:cs typeface="Calibri" panose="020F0502020204030204" pitchFamily="34" charset="0"/>
              <a:sym typeface="Palatino Linotype" panose="02040502050505030304"/>
            </a:endParaRPr>
          </a:p>
        </p:txBody>
      </p:sp>
      <p:sp>
        <p:nvSpPr>
          <p:cNvPr id="108" name="Google Shape;108;p14"/>
          <p:cNvSpPr txBox="1"/>
          <p:nvPr/>
        </p:nvSpPr>
        <p:spPr>
          <a:xfrm>
            <a:off x="1263249" y="6267230"/>
            <a:ext cx="3768725" cy="212725"/>
          </a:xfrm>
          <a:prstGeom prst="rect">
            <a:avLst/>
          </a:prstGeom>
          <a:noFill/>
          <a:ln>
            <a:noFill/>
          </a:ln>
        </p:spPr>
        <p:txBody>
          <a:bodyPr spcFirstLastPara="1" wrap="square" lIns="0" tIns="12700" rIns="0" bIns="0" anchor="t" anchorCtr="0">
            <a:noAutofit/>
          </a:bodyPr>
          <a:lstStyle/>
          <a:p>
            <a:pPr marL="12700" marR="5080" lvl="0" indent="0" algn="l" rtl="0">
              <a:lnSpc>
                <a:spcPct val="130000"/>
              </a:lnSpc>
              <a:spcBef>
                <a:spcPts val="0"/>
              </a:spcBef>
              <a:spcAft>
                <a:spcPts val="0"/>
              </a:spcAft>
              <a:buNone/>
            </a:pPr>
            <a:r>
              <a:rPr lang="fr-FR" sz="1100" b="1" dirty="0">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rPr>
              <a:t>Up to 10 </a:t>
            </a:r>
            <a:r>
              <a:rPr lang="fr-FR" sz="1100" b="1" dirty="0" err="1">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rPr>
              <a:t>users</a:t>
            </a:r>
            <a:r>
              <a:rPr lang="fr-FR" sz="1100" dirty="0">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rPr>
              <a:t>.</a:t>
            </a:r>
            <a:endParaRPr sz="1100" dirty="0">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endParaRPr>
          </a:p>
        </p:txBody>
      </p:sp>
      <p:sp>
        <p:nvSpPr>
          <p:cNvPr id="109" name="Google Shape;109;p14"/>
          <p:cNvSpPr txBox="1"/>
          <p:nvPr/>
        </p:nvSpPr>
        <p:spPr>
          <a:xfrm>
            <a:off x="1265789" y="6679056"/>
            <a:ext cx="3766185" cy="212725"/>
          </a:xfrm>
          <a:prstGeom prst="rect">
            <a:avLst/>
          </a:prstGeom>
          <a:noFill/>
          <a:ln>
            <a:noFill/>
          </a:ln>
        </p:spPr>
        <p:txBody>
          <a:bodyPr spcFirstLastPara="1" wrap="square" lIns="0" tIns="12700" rIns="0" bIns="0" anchor="t" anchorCtr="0">
            <a:noAutofit/>
          </a:bodyPr>
          <a:lstStyle/>
          <a:p>
            <a:pPr marL="12700" marR="5080" lvl="0" indent="0" algn="l" rtl="0">
              <a:lnSpc>
                <a:spcPct val="130000"/>
              </a:lnSpc>
              <a:spcBef>
                <a:spcPts val="0"/>
              </a:spcBef>
              <a:spcAft>
                <a:spcPts val="0"/>
              </a:spcAft>
              <a:buNone/>
            </a:pPr>
            <a:r>
              <a:rPr lang="fr-FR" sz="1100" b="1" dirty="0" err="1">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rPr>
              <a:t>Unlimited</a:t>
            </a:r>
            <a:r>
              <a:rPr lang="fr-FR" sz="1100" b="1" dirty="0">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rPr>
              <a:t> </a:t>
            </a:r>
            <a:r>
              <a:rPr lang="fr-FR" sz="1100" b="1" dirty="0" err="1">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rPr>
              <a:t>number</a:t>
            </a:r>
            <a:r>
              <a:rPr lang="fr-FR" sz="1100" b="1" dirty="0">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rPr>
              <a:t> of </a:t>
            </a:r>
            <a:r>
              <a:rPr lang="fr-FR" sz="1100" b="1" dirty="0" err="1">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rPr>
              <a:t>users</a:t>
            </a:r>
            <a:r>
              <a:rPr lang="fr-FR" sz="1100" dirty="0">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rPr>
              <a:t>.</a:t>
            </a:r>
            <a:endParaRPr sz="1100" dirty="0">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endParaRPr>
          </a:p>
        </p:txBody>
      </p:sp>
      <p:sp>
        <p:nvSpPr>
          <p:cNvPr id="110" name="Google Shape;110;p14"/>
          <p:cNvSpPr txBox="1"/>
          <p:nvPr/>
        </p:nvSpPr>
        <p:spPr>
          <a:xfrm>
            <a:off x="736867" y="5364366"/>
            <a:ext cx="3702685" cy="252095"/>
          </a:xfrm>
          <a:prstGeom prst="rect">
            <a:avLst/>
          </a:prstGeom>
          <a:noFill/>
          <a:ln>
            <a:noFill/>
          </a:ln>
        </p:spPr>
        <p:txBody>
          <a:bodyPr spcFirstLastPara="1" wrap="square" lIns="0" tIns="12700" rIns="0" bIns="0" anchor="t" anchorCtr="0">
            <a:noAutofit/>
          </a:bodyPr>
          <a:lstStyle/>
          <a:p>
            <a:pPr marL="12700" marR="5080" lvl="0" indent="0" algn="l" rtl="0">
              <a:lnSpc>
                <a:spcPct val="130000"/>
              </a:lnSpc>
              <a:spcBef>
                <a:spcPts val="0"/>
              </a:spcBef>
              <a:spcAft>
                <a:spcPts val="0"/>
              </a:spcAft>
              <a:buNone/>
            </a:pPr>
            <a:r>
              <a:rPr lang="fr-FR" sz="1100" u="sng" dirty="0">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rPr>
              <a:t>3 Editions are </a:t>
            </a:r>
            <a:r>
              <a:rPr lang="fr-FR" sz="1100" u="sng" dirty="0" err="1">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rPr>
              <a:t>available</a:t>
            </a:r>
            <a:r>
              <a:rPr lang="fr-FR" sz="1100" u="sng" dirty="0">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rPr>
              <a:t> (</a:t>
            </a:r>
            <a:r>
              <a:rPr lang="fr-FR" sz="1100" u="sng" dirty="0" err="1">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rPr>
              <a:t>license</a:t>
            </a:r>
            <a:r>
              <a:rPr lang="fr-FR" sz="1100" u="sng" dirty="0">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rPr>
              <a:t>/server)</a:t>
            </a:r>
            <a:r>
              <a:rPr lang="fr-FR" sz="1100" dirty="0">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rPr>
              <a:t>:</a:t>
            </a:r>
            <a:endParaRPr sz="1100" dirty="0">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endParaRPr>
          </a:p>
        </p:txBody>
      </p:sp>
      <p:pic>
        <p:nvPicPr>
          <p:cNvPr id="113" name="Google Shape;113;p14"/>
          <p:cNvPicPr preferRelativeResize="0"/>
          <p:nvPr/>
        </p:nvPicPr>
        <p:blipFill>
          <a:blip r:embed="rId6"/>
          <a:srcRect/>
          <a:stretch>
            <a:fillRect/>
          </a:stretch>
        </p:blipFill>
        <p:spPr>
          <a:xfrm>
            <a:off x="7454265" y="1331481"/>
            <a:ext cx="3077845" cy="2056002"/>
          </a:xfrm>
          <a:prstGeom prst="rect">
            <a:avLst/>
          </a:prstGeom>
          <a:noFill/>
          <a:ln>
            <a:noFill/>
          </a:ln>
          <a:effectLst/>
        </p:spPr>
      </p:pic>
      <p:sp>
        <p:nvSpPr>
          <p:cNvPr id="114" name="Google Shape;114;p14"/>
          <p:cNvSpPr/>
          <p:nvPr/>
        </p:nvSpPr>
        <p:spPr>
          <a:xfrm>
            <a:off x="823972" y="5903123"/>
            <a:ext cx="150609" cy="112255"/>
          </a:xfrm>
          <a:prstGeom prst="rect">
            <a:avLst/>
          </a:prstGeom>
          <a:blipFill rotWithShape="1">
            <a:blip r:embed="rId4"/>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5" name="Google Shape;115;p14"/>
          <p:cNvSpPr/>
          <p:nvPr/>
        </p:nvSpPr>
        <p:spPr>
          <a:xfrm>
            <a:off x="757319" y="5809392"/>
            <a:ext cx="290195" cy="294640"/>
          </a:xfrm>
          <a:custGeom>
            <a:avLst/>
            <a:gdLst/>
            <a:ahLst/>
            <a:cxnLst/>
            <a:rect l="l" t="t" r="r" b="b"/>
            <a:pathLst>
              <a:path w="290194" h="294639" extrusionOk="0">
                <a:moveTo>
                  <a:pt x="0" y="294081"/>
                </a:moveTo>
                <a:lnTo>
                  <a:pt x="289864" y="294081"/>
                </a:lnTo>
                <a:lnTo>
                  <a:pt x="289864" y="0"/>
                </a:lnTo>
                <a:lnTo>
                  <a:pt x="0" y="0"/>
                </a:lnTo>
                <a:lnTo>
                  <a:pt x="0" y="294081"/>
                </a:lnTo>
                <a:close/>
              </a:path>
            </a:pathLst>
          </a:custGeom>
          <a:noFill/>
          <a:ln w="177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6" name="Google Shape;116;p14"/>
          <p:cNvSpPr txBox="1"/>
          <p:nvPr/>
        </p:nvSpPr>
        <p:spPr>
          <a:xfrm>
            <a:off x="1265789" y="5845465"/>
            <a:ext cx="3768725" cy="212725"/>
          </a:xfrm>
          <a:prstGeom prst="rect">
            <a:avLst/>
          </a:prstGeom>
          <a:noFill/>
          <a:ln>
            <a:noFill/>
          </a:ln>
        </p:spPr>
        <p:txBody>
          <a:bodyPr spcFirstLastPara="1" wrap="square" lIns="0" tIns="12700" rIns="0" bIns="0" anchor="t" anchorCtr="0">
            <a:noAutofit/>
          </a:bodyPr>
          <a:lstStyle/>
          <a:p>
            <a:pPr marL="12700" marR="5080" lvl="0" indent="0" algn="l" rtl="0">
              <a:lnSpc>
                <a:spcPct val="130000"/>
              </a:lnSpc>
              <a:spcBef>
                <a:spcPts val="0"/>
              </a:spcBef>
              <a:spcAft>
                <a:spcPts val="0"/>
              </a:spcAft>
              <a:buNone/>
            </a:pPr>
            <a:r>
              <a:rPr lang="fr-FR" sz="1100" b="1" dirty="0">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rPr>
              <a:t>Up to 5 </a:t>
            </a:r>
            <a:r>
              <a:rPr lang="fr-FR" sz="1100" b="1" dirty="0" err="1">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rPr>
              <a:t>users</a:t>
            </a:r>
            <a:r>
              <a:rPr lang="fr-FR" sz="1100" dirty="0">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rPr>
              <a:t>.</a:t>
            </a:r>
            <a:endParaRPr sz="1100" dirty="0">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endParaRPr>
          </a:p>
        </p:txBody>
      </p:sp>
      <p:sp>
        <p:nvSpPr>
          <p:cNvPr id="117" name="Google Shape;117;p14"/>
          <p:cNvSpPr/>
          <p:nvPr/>
        </p:nvSpPr>
        <p:spPr>
          <a:xfrm>
            <a:off x="6538729" y="5930125"/>
            <a:ext cx="150609" cy="112255"/>
          </a:xfrm>
          <a:prstGeom prst="rect">
            <a:avLst/>
          </a:prstGeom>
          <a:blipFill rotWithShape="1">
            <a:blip r:embed="rId4"/>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8" name="Google Shape;118;p14"/>
          <p:cNvSpPr/>
          <p:nvPr/>
        </p:nvSpPr>
        <p:spPr>
          <a:xfrm>
            <a:off x="6536998" y="6370466"/>
            <a:ext cx="150609" cy="112255"/>
          </a:xfrm>
          <a:prstGeom prst="rect">
            <a:avLst/>
          </a:prstGeom>
          <a:blipFill rotWithShape="1">
            <a:blip r:embed="rId5"/>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9" name="Google Shape;119;p14"/>
          <p:cNvSpPr/>
          <p:nvPr/>
        </p:nvSpPr>
        <p:spPr>
          <a:xfrm>
            <a:off x="6467206" y="5828994"/>
            <a:ext cx="290195" cy="294640"/>
          </a:xfrm>
          <a:custGeom>
            <a:avLst/>
            <a:gdLst/>
            <a:ahLst/>
            <a:cxnLst/>
            <a:rect l="l" t="t" r="r" b="b"/>
            <a:pathLst>
              <a:path w="290194" h="294639" extrusionOk="0">
                <a:moveTo>
                  <a:pt x="0" y="294081"/>
                </a:moveTo>
                <a:lnTo>
                  <a:pt x="289864" y="294081"/>
                </a:lnTo>
                <a:lnTo>
                  <a:pt x="289864" y="0"/>
                </a:lnTo>
                <a:lnTo>
                  <a:pt x="0" y="0"/>
                </a:lnTo>
                <a:lnTo>
                  <a:pt x="0" y="294081"/>
                </a:lnTo>
                <a:close/>
              </a:path>
            </a:pathLst>
          </a:custGeom>
          <a:noFill/>
          <a:ln w="177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20" name="Google Shape;120;p14"/>
          <p:cNvSpPr/>
          <p:nvPr/>
        </p:nvSpPr>
        <p:spPr>
          <a:xfrm>
            <a:off x="6467206" y="6281675"/>
            <a:ext cx="290195" cy="294640"/>
          </a:xfrm>
          <a:custGeom>
            <a:avLst/>
            <a:gdLst/>
            <a:ahLst/>
            <a:cxnLst/>
            <a:rect l="l" t="t" r="r" b="b"/>
            <a:pathLst>
              <a:path w="290194" h="294640" extrusionOk="0">
                <a:moveTo>
                  <a:pt x="0" y="294081"/>
                </a:moveTo>
                <a:lnTo>
                  <a:pt x="289864" y="294081"/>
                </a:lnTo>
                <a:lnTo>
                  <a:pt x="289864" y="0"/>
                </a:lnTo>
                <a:lnTo>
                  <a:pt x="0" y="0"/>
                </a:lnTo>
                <a:lnTo>
                  <a:pt x="0" y="294081"/>
                </a:lnTo>
                <a:close/>
              </a:path>
            </a:pathLst>
          </a:custGeom>
          <a:noFill/>
          <a:ln w="177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21" name="Google Shape;121;p14"/>
          <p:cNvSpPr txBox="1"/>
          <p:nvPr/>
        </p:nvSpPr>
        <p:spPr>
          <a:xfrm>
            <a:off x="6950259" y="5856661"/>
            <a:ext cx="3768725" cy="195350"/>
          </a:xfrm>
          <a:prstGeom prst="rect">
            <a:avLst/>
          </a:prstGeom>
          <a:noFill/>
          <a:ln>
            <a:noFill/>
          </a:ln>
        </p:spPr>
        <p:txBody>
          <a:bodyPr spcFirstLastPara="1" wrap="square" lIns="0" tIns="12700" rIns="0" bIns="0" anchor="t" anchorCtr="0">
            <a:noAutofit/>
          </a:bodyPr>
          <a:lstStyle/>
          <a:p>
            <a:pPr marL="12700" marR="5080" lvl="0" indent="0" algn="l" rtl="0">
              <a:lnSpc>
                <a:spcPct val="130000"/>
              </a:lnSpc>
              <a:spcBef>
                <a:spcPts val="0"/>
              </a:spcBef>
              <a:spcAft>
                <a:spcPts val="0"/>
              </a:spcAft>
              <a:buNone/>
            </a:pPr>
            <a:r>
              <a:rPr lang="fr-FR" sz="1100" dirty="0">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rPr>
              <a:t>TSplus </a:t>
            </a:r>
            <a:r>
              <a:rPr lang="fr-FR" sz="1100" dirty="0" err="1">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rPr>
              <a:t>Generated</a:t>
            </a:r>
            <a:r>
              <a:rPr lang="fr-FR" sz="1100" dirty="0">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rPr>
              <a:t> RDP Client,  </a:t>
            </a:r>
            <a:r>
              <a:rPr lang="fr-FR" sz="1100" dirty="0" err="1">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rPr>
              <a:t>RemoteApp</a:t>
            </a:r>
            <a:r>
              <a:rPr lang="fr-FR" sz="1100" dirty="0">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rPr>
              <a:t>, Web Portal plugin</a:t>
            </a:r>
            <a:endParaRPr sz="1100" dirty="0">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endParaRPr>
          </a:p>
        </p:txBody>
      </p:sp>
      <p:sp>
        <p:nvSpPr>
          <p:cNvPr id="122" name="Google Shape;122;p14"/>
          <p:cNvSpPr txBox="1"/>
          <p:nvPr/>
        </p:nvSpPr>
        <p:spPr>
          <a:xfrm>
            <a:off x="6952799" y="6306984"/>
            <a:ext cx="3766185" cy="212725"/>
          </a:xfrm>
          <a:prstGeom prst="rect">
            <a:avLst/>
          </a:prstGeom>
          <a:noFill/>
          <a:ln>
            <a:noFill/>
          </a:ln>
        </p:spPr>
        <p:txBody>
          <a:bodyPr spcFirstLastPara="1" wrap="square" lIns="0" tIns="12700" rIns="0" bIns="0" anchor="t" anchorCtr="0">
            <a:noAutofit/>
          </a:bodyPr>
          <a:lstStyle/>
          <a:p>
            <a:pPr marL="12700" marR="5080" lvl="0" indent="0" algn="l" rtl="0">
              <a:lnSpc>
                <a:spcPct val="130000"/>
              </a:lnSpc>
              <a:spcBef>
                <a:spcPts val="0"/>
              </a:spcBef>
              <a:spcAft>
                <a:spcPts val="0"/>
              </a:spcAft>
              <a:buNone/>
            </a:pPr>
            <a:r>
              <a:rPr lang="fr-FR" sz="1100" dirty="0">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rPr>
              <a:t>Windows 32 and 64-bits.</a:t>
            </a:r>
            <a:endParaRPr sz="1100" dirty="0">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endParaRPr>
          </a:p>
        </p:txBody>
      </p:sp>
      <p:sp>
        <p:nvSpPr>
          <p:cNvPr id="123" name="Google Shape;123;p14"/>
          <p:cNvSpPr txBox="1"/>
          <p:nvPr/>
        </p:nvSpPr>
        <p:spPr>
          <a:xfrm>
            <a:off x="6467206" y="5391956"/>
            <a:ext cx="4323590" cy="492125"/>
          </a:xfrm>
          <a:prstGeom prst="rect">
            <a:avLst/>
          </a:prstGeom>
          <a:noFill/>
          <a:ln>
            <a:noFill/>
          </a:ln>
        </p:spPr>
        <p:txBody>
          <a:bodyPr spcFirstLastPara="1" wrap="square" lIns="0" tIns="12700" rIns="0" bIns="0" anchor="t" anchorCtr="0">
            <a:noAutofit/>
          </a:bodyPr>
          <a:lstStyle/>
          <a:p>
            <a:pPr marL="12700" marR="5080" lvl="0" indent="0" algn="l" rtl="0">
              <a:lnSpc>
                <a:spcPct val="130000"/>
              </a:lnSpc>
              <a:spcBef>
                <a:spcPts val="0"/>
              </a:spcBef>
              <a:spcAft>
                <a:spcPts val="0"/>
              </a:spcAft>
              <a:buNone/>
            </a:pPr>
            <a:r>
              <a:rPr lang="fr-FR" sz="1100" u="sng" dirty="0">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rPr>
              <a:t>Virtual Printer </a:t>
            </a:r>
            <a:r>
              <a:rPr lang="fr-FR" sz="1100" u="sng" dirty="0" err="1">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rPr>
              <a:t>is</a:t>
            </a:r>
            <a:r>
              <a:rPr lang="fr-FR" sz="1100" u="sng" dirty="0">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rPr>
              <a:t> compatible </a:t>
            </a:r>
            <a:r>
              <a:rPr lang="fr-FR" sz="1100" u="sng" dirty="0" err="1">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rPr>
              <a:t>with</a:t>
            </a:r>
            <a:r>
              <a:rPr lang="fr-FR" sz="1100" u="sng" dirty="0">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rPr>
              <a:t> the </a:t>
            </a:r>
            <a:r>
              <a:rPr lang="fr-FR" sz="1100" u="sng" dirty="0" err="1">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rPr>
              <a:t>following</a:t>
            </a:r>
            <a:r>
              <a:rPr lang="fr-FR" sz="1100" u="sng" dirty="0">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rPr>
              <a:t> </a:t>
            </a:r>
            <a:r>
              <a:rPr lang="fr-FR" sz="1100" u="sng" dirty="0" err="1">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rPr>
              <a:t>environments</a:t>
            </a:r>
            <a:r>
              <a:rPr lang="fr-FR" sz="1100" u="sng" dirty="0">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rPr>
              <a:t>:</a:t>
            </a:r>
            <a:endParaRPr sz="1100" u="sng" dirty="0">
              <a:solidFill>
                <a:srgbClr val="FFFFFF"/>
              </a:solidFill>
              <a:latin typeface="Calibri" panose="020F0502020204030204" pitchFamily="34" charset="0"/>
              <a:ea typeface="Palatino Linotype" panose="02040502050505030304"/>
              <a:cs typeface="Calibri" panose="020F0502020204030204" pitchFamily="34" charset="0"/>
              <a:sym typeface="Palatino Linotype" panose="02040502050505030304"/>
            </a:endParaRPr>
          </a:p>
        </p:txBody>
      </p:sp>
      <p:pic>
        <p:nvPicPr>
          <p:cNvPr id="6" name="Image 5">
            <a:extLst>
              <a:ext uri="{FF2B5EF4-FFF2-40B4-BE49-F238E27FC236}">
                <a16:creationId xmlns:a16="http://schemas.microsoft.com/office/drawing/2014/main" id="{5ADFBDA6-CA54-48AD-9689-2D5E4F4D5B63}"/>
              </a:ext>
            </a:extLst>
          </p:cNvPr>
          <p:cNvPicPr>
            <a:picLocks noChangeAspect="1"/>
          </p:cNvPicPr>
          <p:nvPr/>
        </p:nvPicPr>
        <p:blipFill>
          <a:blip r:embed="rId7"/>
          <a:stretch>
            <a:fillRect/>
          </a:stretch>
        </p:blipFill>
        <p:spPr>
          <a:xfrm>
            <a:off x="4950492" y="4183031"/>
            <a:ext cx="1008315" cy="957311"/>
          </a:xfrm>
          <a:prstGeom prst="rect">
            <a:avLst/>
          </a:prstGeom>
        </p:spPr>
      </p:pic>
      <p:pic>
        <p:nvPicPr>
          <p:cNvPr id="5" name="Image 4">
            <a:extLst>
              <a:ext uri="{FF2B5EF4-FFF2-40B4-BE49-F238E27FC236}">
                <a16:creationId xmlns:a16="http://schemas.microsoft.com/office/drawing/2014/main" id="{65D4D659-13A6-4938-BA4D-987E4494379C}"/>
              </a:ext>
            </a:extLst>
          </p:cNvPr>
          <p:cNvPicPr>
            <a:picLocks noChangeAspect="1"/>
          </p:cNvPicPr>
          <p:nvPr/>
        </p:nvPicPr>
        <p:blipFill>
          <a:blip r:embed="rId8"/>
          <a:stretch>
            <a:fillRect/>
          </a:stretch>
        </p:blipFill>
        <p:spPr>
          <a:xfrm>
            <a:off x="594769" y="411127"/>
            <a:ext cx="9937341" cy="755970"/>
          </a:xfrm>
          <a:prstGeom prst="rect">
            <a:avLst/>
          </a:prstGeom>
        </p:spPr>
      </p:pic>
      <p:pic>
        <p:nvPicPr>
          <p:cNvPr id="8" name="Image 7">
            <a:hlinkClick r:id="rId9"/>
            <a:extLst>
              <a:ext uri="{FF2B5EF4-FFF2-40B4-BE49-F238E27FC236}">
                <a16:creationId xmlns:a16="http://schemas.microsoft.com/office/drawing/2014/main" id="{7ECB2C10-3377-447A-B81E-818EB8C625DD}"/>
              </a:ext>
            </a:extLst>
          </p:cNvPr>
          <p:cNvPicPr>
            <a:picLocks noChangeAspect="1"/>
          </p:cNvPicPr>
          <p:nvPr/>
        </p:nvPicPr>
        <p:blipFill>
          <a:blip r:embed="rId10"/>
          <a:stretch>
            <a:fillRect/>
          </a:stretch>
        </p:blipFill>
        <p:spPr>
          <a:xfrm>
            <a:off x="1751008" y="6956623"/>
            <a:ext cx="7407282" cy="81083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EE57207055044DA43F6207849E841D" ma:contentTypeVersion="11" ma:contentTypeDescription="Create a new document." ma:contentTypeScope="" ma:versionID="c355e7be585561bf7f9bca794fd6fdaf">
  <xsd:schema xmlns:xsd="http://www.w3.org/2001/XMLSchema" xmlns:xs="http://www.w3.org/2001/XMLSchema" xmlns:p="http://schemas.microsoft.com/office/2006/metadata/properties" xmlns:ns2="a898a0c5-c2e4-4832-94ac-77ee20132d05" xmlns:ns3="21294b35-7f05-42bb-adab-a3cf2f1663ad" targetNamespace="http://schemas.microsoft.com/office/2006/metadata/properties" ma:root="true" ma:fieldsID="4b5710b2cb55f9f6e0fe0d35af307a77" ns2:_="" ns3:_="">
    <xsd:import namespace="a898a0c5-c2e4-4832-94ac-77ee20132d05"/>
    <xsd:import namespace="21294b35-7f05-42bb-adab-a3cf2f1663a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98a0c5-c2e4-4832-94ac-77ee20132d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294b35-7f05-42bb-adab-a3cf2f1663a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3454AB0-F12F-4A1B-BF94-5B564EDEA9D8}"/>
</file>

<file path=customXml/itemProps2.xml><?xml version="1.0" encoding="utf-8"?>
<ds:datastoreItem xmlns:ds="http://schemas.openxmlformats.org/officeDocument/2006/customXml" ds:itemID="{81B0116E-03E8-4158-862B-370BD8503F6E}"/>
</file>

<file path=customXml/itemProps3.xml><?xml version="1.0" encoding="utf-8"?>
<ds:datastoreItem xmlns:ds="http://schemas.openxmlformats.org/officeDocument/2006/customXml" ds:itemID="{5A2F8367-624A-4A01-AA66-93C6B818CD07}"/>
</file>

<file path=docProps/app.xml><?xml version="1.0" encoding="utf-8"?>
<Properties xmlns="http://schemas.openxmlformats.org/officeDocument/2006/extended-properties" xmlns:vt="http://schemas.openxmlformats.org/officeDocument/2006/docPropsVTypes">
  <TotalTime>100</TotalTime>
  <Words>501</Words>
  <Application>Microsoft Office PowerPoint</Application>
  <PresentationFormat>Personnalisé</PresentationFormat>
  <Paragraphs>28</Paragraphs>
  <Slides>2</Slides>
  <Notes>2</Notes>
  <HiddenSlides>0</HiddenSlides>
  <MMClips>0</MMClips>
  <ScaleCrop>false</ScaleCrop>
  <HeadingPairs>
    <vt:vector size="6" baseType="variant">
      <vt:variant>
        <vt:lpstr>Polices utilisées</vt:lpstr>
      </vt:variant>
      <vt:variant>
        <vt:i4>3</vt:i4>
      </vt:variant>
      <vt:variant>
        <vt:lpstr>Thème</vt:lpstr>
      </vt:variant>
      <vt:variant>
        <vt:i4>2</vt:i4>
      </vt:variant>
      <vt:variant>
        <vt:lpstr>Titres des diapositives</vt:lpstr>
      </vt:variant>
      <vt:variant>
        <vt:i4>2</vt:i4>
      </vt:variant>
    </vt:vector>
  </HeadingPairs>
  <TitlesOfParts>
    <vt:vector size="7" baseType="lpstr">
      <vt:lpstr>Palatino Linotype</vt:lpstr>
      <vt:lpstr>Calibri</vt:lpstr>
      <vt:lpstr>Arial</vt:lpstr>
      <vt:lpstr>Office Theme</vt:lpstr>
      <vt:lpstr>1_Office Theme</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TSplus</dc:title>
  <dc:creator>floriane</dc:creator>
  <cp:lastModifiedBy>Floriane MER</cp:lastModifiedBy>
  <cp:revision>36</cp:revision>
  <dcterms:created xsi:type="dcterms:W3CDTF">2020-05-11T16:27:05Z</dcterms:created>
  <dcterms:modified xsi:type="dcterms:W3CDTF">2020-11-23T11:30:05Z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1036-11.2.0.9327</vt:lpwstr>
  </property>
  <property fmtid="{D5CDD505-2E9C-101B-9397-08002B2CF9AE}" pid="3" name="ContentTypeId">
    <vt:lpwstr>0x01010036EE57207055044DA43F6207849E841D</vt:lpwstr>
  </property>
</Properties>
</file>